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9"/>
  </p:notesMasterIdLst>
  <p:sldIdLst>
    <p:sldId id="258" r:id="rId5"/>
    <p:sldId id="444" r:id="rId6"/>
    <p:sldId id="445" r:id="rId7"/>
    <p:sldId id="522" r:id="rId8"/>
    <p:sldId id="540" r:id="rId9"/>
    <p:sldId id="544" r:id="rId10"/>
    <p:sldId id="525" r:id="rId11"/>
    <p:sldId id="526" r:id="rId12"/>
    <p:sldId id="532" r:id="rId13"/>
    <p:sldId id="534" r:id="rId14"/>
    <p:sldId id="535" r:id="rId15"/>
    <p:sldId id="536" r:id="rId16"/>
    <p:sldId id="530" r:id="rId17"/>
    <p:sldId id="521" r:id="rId18"/>
    <p:sldId id="524" r:id="rId19"/>
    <p:sldId id="293" r:id="rId20"/>
    <p:sldId id="541" r:id="rId21"/>
    <p:sldId id="543" r:id="rId22"/>
    <p:sldId id="518" r:id="rId23"/>
    <p:sldId id="520" r:id="rId24"/>
    <p:sldId id="523" r:id="rId25"/>
    <p:sldId id="359" r:id="rId26"/>
    <p:sldId id="383" r:id="rId27"/>
    <p:sldId id="262" r:id="rId28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CAE"/>
    <a:srgbClr val="005A9B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BB63BD-0724-F74F-AAB9-CED15D0766EF}" v="45" dt="2023-10-01T09:11:55.418"/>
    <p1510:client id="{AA86E059-5AE7-7343-8CAA-50971B7A6ED1}" v="5" dt="2023-10-04T06:21:06.0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svg"/><Relationship Id="rId1" Type="http://schemas.openxmlformats.org/officeDocument/2006/relationships/image" Target="../media/image68.png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71.sv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svg"/><Relationship Id="rId13" Type="http://schemas.openxmlformats.org/officeDocument/2006/relationships/image" Target="../media/image88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7.svg"/><Relationship Id="rId2" Type="http://schemas.openxmlformats.org/officeDocument/2006/relationships/image" Target="../media/image77.svg"/><Relationship Id="rId16" Type="http://schemas.openxmlformats.org/officeDocument/2006/relationships/image" Target="../media/image91.svg"/><Relationship Id="rId1" Type="http://schemas.openxmlformats.org/officeDocument/2006/relationships/image" Target="../media/image76.png"/><Relationship Id="rId6" Type="http://schemas.openxmlformats.org/officeDocument/2006/relationships/image" Target="../media/image81.sv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10" Type="http://schemas.openxmlformats.org/officeDocument/2006/relationships/image" Target="../media/image85.svg"/><Relationship Id="rId4" Type="http://schemas.openxmlformats.org/officeDocument/2006/relationships/image" Target="../media/image79.svg"/><Relationship Id="rId9" Type="http://schemas.openxmlformats.org/officeDocument/2006/relationships/image" Target="../media/image84.png"/><Relationship Id="rId14" Type="http://schemas.openxmlformats.org/officeDocument/2006/relationships/image" Target="../media/image89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13" Type="http://schemas.openxmlformats.org/officeDocument/2006/relationships/image" Target="../media/image62.png"/><Relationship Id="rId18" Type="http://schemas.openxmlformats.org/officeDocument/2006/relationships/image" Target="../media/image67.sv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svg"/><Relationship Id="rId17" Type="http://schemas.openxmlformats.org/officeDocument/2006/relationships/image" Target="../media/image66.png"/><Relationship Id="rId2" Type="http://schemas.openxmlformats.org/officeDocument/2006/relationships/image" Target="../media/image51.svg"/><Relationship Id="rId16" Type="http://schemas.openxmlformats.org/officeDocument/2006/relationships/image" Target="../media/image65.svg"/><Relationship Id="rId1" Type="http://schemas.openxmlformats.org/officeDocument/2006/relationships/image" Target="../media/image50.png"/><Relationship Id="rId6" Type="http://schemas.openxmlformats.org/officeDocument/2006/relationships/image" Target="../media/image55.sv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svg"/><Relationship Id="rId4" Type="http://schemas.openxmlformats.org/officeDocument/2006/relationships/image" Target="../media/image53.svg"/><Relationship Id="rId9" Type="http://schemas.openxmlformats.org/officeDocument/2006/relationships/image" Target="../media/image58.png"/><Relationship Id="rId14" Type="http://schemas.openxmlformats.org/officeDocument/2006/relationships/image" Target="../media/image6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svg"/><Relationship Id="rId1" Type="http://schemas.openxmlformats.org/officeDocument/2006/relationships/image" Target="../media/image68.png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71.sv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svg"/><Relationship Id="rId13" Type="http://schemas.openxmlformats.org/officeDocument/2006/relationships/image" Target="../media/image88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7.svg"/><Relationship Id="rId2" Type="http://schemas.openxmlformats.org/officeDocument/2006/relationships/image" Target="../media/image77.svg"/><Relationship Id="rId16" Type="http://schemas.openxmlformats.org/officeDocument/2006/relationships/image" Target="../media/image91.svg"/><Relationship Id="rId1" Type="http://schemas.openxmlformats.org/officeDocument/2006/relationships/image" Target="../media/image76.png"/><Relationship Id="rId6" Type="http://schemas.openxmlformats.org/officeDocument/2006/relationships/image" Target="../media/image81.sv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10" Type="http://schemas.openxmlformats.org/officeDocument/2006/relationships/image" Target="../media/image85.svg"/><Relationship Id="rId4" Type="http://schemas.openxmlformats.org/officeDocument/2006/relationships/image" Target="../media/image79.svg"/><Relationship Id="rId9" Type="http://schemas.openxmlformats.org/officeDocument/2006/relationships/image" Target="../media/image84.png"/><Relationship Id="rId14" Type="http://schemas.openxmlformats.org/officeDocument/2006/relationships/image" Target="../media/image8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13" Type="http://schemas.openxmlformats.org/officeDocument/2006/relationships/image" Target="../media/image54.png"/><Relationship Id="rId18" Type="http://schemas.openxmlformats.org/officeDocument/2006/relationships/image" Target="../media/image53.svg"/><Relationship Id="rId3" Type="http://schemas.openxmlformats.org/officeDocument/2006/relationships/image" Target="../media/image66.png"/><Relationship Id="rId7" Type="http://schemas.openxmlformats.org/officeDocument/2006/relationships/image" Target="../media/image58.png"/><Relationship Id="rId12" Type="http://schemas.openxmlformats.org/officeDocument/2006/relationships/image" Target="../media/image65.svg"/><Relationship Id="rId17" Type="http://schemas.openxmlformats.org/officeDocument/2006/relationships/image" Target="../media/image52.png"/><Relationship Id="rId2" Type="http://schemas.openxmlformats.org/officeDocument/2006/relationships/image" Target="../media/image51.svg"/><Relationship Id="rId16" Type="http://schemas.openxmlformats.org/officeDocument/2006/relationships/image" Target="../media/image61.svg"/><Relationship Id="rId1" Type="http://schemas.openxmlformats.org/officeDocument/2006/relationships/image" Target="../media/image50.png"/><Relationship Id="rId6" Type="http://schemas.openxmlformats.org/officeDocument/2006/relationships/image" Target="../media/image57.svg"/><Relationship Id="rId11" Type="http://schemas.openxmlformats.org/officeDocument/2006/relationships/image" Target="../media/image64.png"/><Relationship Id="rId5" Type="http://schemas.openxmlformats.org/officeDocument/2006/relationships/image" Target="../media/image56.png"/><Relationship Id="rId15" Type="http://schemas.openxmlformats.org/officeDocument/2006/relationships/image" Target="../media/image60.png"/><Relationship Id="rId10" Type="http://schemas.openxmlformats.org/officeDocument/2006/relationships/image" Target="../media/image63.svg"/><Relationship Id="rId4" Type="http://schemas.openxmlformats.org/officeDocument/2006/relationships/image" Target="../media/image67.svg"/><Relationship Id="rId9" Type="http://schemas.openxmlformats.org/officeDocument/2006/relationships/image" Target="../media/image62.png"/><Relationship Id="rId14" Type="http://schemas.openxmlformats.org/officeDocument/2006/relationships/image" Target="../media/image5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DFA473-D948-F34A-8F40-69824656E75D}" type="doc">
      <dgm:prSet loTypeId="urn:microsoft.com/office/officeart/2008/layout/BendingPictureCaption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2403622-823C-8646-B6DF-5275C23264A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technologické</a:t>
          </a:r>
        </a:p>
      </dgm:t>
    </dgm:pt>
    <dgm:pt modelId="{015C134D-1F6A-BD4D-9DA2-D017208498BB}" type="parTrans" cxnId="{CDA0235A-4591-FF47-AA6C-9D3B88F80EE8}">
      <dgm:prSet/>
      <dgm:spPr/>
      <dgm:t>
        <a:bodyPr/>
        <a:lstStyle/>
        <a:p>
          <a:endParaRPr lang="cs-CZ"/>
        </a:p>
      </dgm:t>
    </dgm:pt>
    <dgm:pt modelId="{C497471B-2D4B-C24D-B92F-EC1A45666A72}" type="sibTrans" cxnId="{CDA0235A-4591-FF47-AA6C-9D3B88F80EE8}">
      <dgm:prSet/>
      <dgm:spPr/>
      <dgm:t>
        <a:bodyPr/>
        <a:lstStyle/>
        <a:p>
          <a:endParaRPr lang="cs-CZ"/>
        </a:p>
      </dgm:t>
    </dgm:pt>
    <dgm:pt modelId="{BE658BDA-6B4D-1844-807B-682522C89D99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využití potenciálu regionu/sítě/spolupráce</a:t>
          </a:r>
        </a:p>
      </dgm:t>
    </dgm:pt>
    <dgm:pt modelId="{9A7A6F6C-333D-324A-ABCA-CD89490AB020}" type="parTrans" cxnId="{A03B23BB-96D4-7845-B4EB-4DE13317D3BE}">
      <dgm:prSet/>
      <dgm:spPr/>
      <dgm:t>
        <a:bodyPr/>
        <a:lstStyle/>
        <a:p>
          <a:endParaRPr lang="cs-CZ"/>
        </a:p>
      </dgm:t>
    </dgm:pt>
    <dgm:pt modelId="{0064EE2C-68A9-DD45-A6D0-EA3279E04864}" type="sibTrans" cxnId="{A03B23BB-96D4-7845-B4EB-4DE13317D3BE}">
      <dgm:prSet/>
      <dgm:spPr/>
      <dgm:t>
        <a:bodyPr/>
        <a:lstStyle/>
        <a:p>
          <a:endParaRPr lang="cs-CZ"/>
        </a:p>
      </dgm:t>
    </dgm:pt>
    <dgm:pt modelId="{C724F84E-2BE9-6C47-B07C-50C21F6C894A}" type="pres">
      <dgm:prSet presAssocID="{55DFA473-D948-F34A-8F40-69824656E75D}" presName="diagram" presStyleCnt="0">
        <dgm:presLayoutVars>
          <dgm:dir/>
        </dgm:presLayoutVars>
      </dgm:prSet>
      <dgm:spPr/>
    </dgm:pt>
    <dgm:pt modelId="{A4351782-CDCD-884B-B320-DD0DD22AEE5B}" type="pres">
      <dgm:prSet presAssocID="{72403622-823C-8646-B6DF-5275C23264AA}" presName="composite" presStyleCnt="0"/>
      <dgm:spPr/>
    </dgm:pt>
    <dgm:pt modelId="{D6090CB8-F10E-1049-ACAE-E3A695FB2320}" type="pres">
      <dgm:prSet presAssocID="{72403622-823C-8646-B6DF-5275C23264AA}" presName="Image" presStyleLbl="bgShp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8000" b="-18000"/>
          </a:stretch>
        </a:blipFill>
      </dgm:spPr>
      <dgm:extLst>
        <a:ext uri="{E40237B7-FDA0-4F09-8148-C483321AD2D9}">
          <dgm14:cNvPr xmlns:dgm14="http://schemas.microsoft.com/office/drawing/2010/diagram" id="0" name="" descr="Robotická ruka obrys"/>
        </a:ext>
      </dgm:extLst>
    </dgm:pt>
    <dgm:pt modelId="{C5F9E44E-5457-7E44-A4DA-083E640AC577}" type="pres">
      <dgm:prSet presAssocID="{72403622-823C-8646-B6DF-5275C23264AA}" presName="Parent" presStyleLbl="node0" presStyleIdx="0" presStyleCnt="2">
        <dgm:presLayoutVars>
          <dgm:bulletEnabled val="1"/>
        </dgm:presLayoutVars>
      </dgm:prSet>
      <dgm:spPr/>
    </dgm:pt>
    <dgm:pt modelId="{00F09BFA-BB1A-8641-973A-19A0BF883134}" type="pres">
      <dgm:prSet presAssocID="{C497471B-2D4B-C24D-B92F-EC1A45666A72}" presName="sibTrans" presStyleCnt="0"/>
      <dgm:spPr/>
    </dgm:pt>
    <dgm:pt modelId="{8CB38583-0547-BB45-83C0-9F4C3C8C9A6F}" type="pres">
      <dgm:prSet presAssocID="{BE658BDA-6B4D-1844-807B-682522C89D99}" presName="composite" presStyleCnt="0"/>
      <dgm:spPr/>
    </dgm:pt>
    <dgm:pt modelId="{D43FC007-C922-3F4F-A561-12D934BBCB8C}" type="pres">
      <dgm:prSet presAssocID="{BE658BDA-6B4D-1844-807B-682522C89D99}" presName="Image" presStyleLbl="bgShp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8000" b="-18000"/>
          </a:stretch>
        </a:blipFill>
      </dgm:spPr>
      <dgm:extLst>
        <a:ext uri="{E40237B7-FDA0-4F09-8148-C483321AD2D9}">
          <dgm14:cNvPr xmlns:dgm14="http://schemas.microsoft.com/office/drawing/2010/diagram" id="0" name="" descr="Skupina obrys"/>
        </a:ext>
      </dgm:extLst>
    </dgm:pt>
    <dgm:pt modelId="{AB06545C-1EC7-3B47-BCB2-EE4219DBEF7A}" type="pres">
      <dgm:prSet presAssocID="{BE658BDA-6B4D-1844-807B-682522C89D99}" presName="Parent" presStyleLbl="node0" presStyleIdx="1" presStyleCnt="2">
        <dgm:presLayoutVars>
          <dgm:bulletEnabled val="1"/>
        </dgm:presLayoutVars>
      </dgm:prSet>
      <dgm:spPr/>
    </dgm:pt>
  </dgm:ptLst>
  <dgm:cxnLst>
    <dgm:cxn modelId="{4C635E0E-C10B-D345-B91E-5B0BA93B9E41}" type="presOf" srcId="{72403622-823C-8646-B6DF-5275C23264AA}" destId="{C5F9E44E-5457-7E44-A4DA-083E640AC577}" srcOrd="0" destOrd="0" presId="urn:microsoft.com/office/officeart/2008/layout/BendingPictureCaption"/>
    <dgm:cxn modelId="{CDA0235A-4591-FF47-AA6C-9D3B88F80EE8}" srcId="{55DFA473-D948-F34A-8F40-69824656E75D}" destId="{72403622-823C-8646-B6DF-5275C23264AA}" srcOrd="0" destOrd="0" parTransId="{015C134D-1F6A-BD4D-9DA2-D017208498BB}" sibTransId="{C497471B-2D4B-C24D-B92F-EC1A45666A72}"/>
    <dgm:cxn modelId="{236607A6-AF6E-A04B-B483-89FD16BE4A4B}" type="presOf" srcId="{55DFA473-D948-F34A-8F40-69824656E75D}" destId="{C724F84E-2BE9-6C47-B07C-50C21F6C894A}" srcOrd="0" destOrd="0" presId="urn:microsoft.com/office/officeart/2008/layout/BendingPictureCaption"/>
    <dgm:cxn modelId="{020E56B5-04AD-274E-81F5-1C3298F8167B}" type="presOf" srcId="{BE658BDA-6B4D-1844-807B-682522C89D99}" destId="{AB06545C-1EC7-3B47-BCB2-EE4219DBEF7A}" srcOrd="0" destOrd="0" presId="urn:microsoft.com/office/officeart/2008/layout/BendingPictureCaption"/>
    <dgm:cxn modelId="{A03B23BB-96D4-7845-B4EB-4DE13317D3BE}" srcId="{55DFA473-D948-F34A-8F40-69824656E75D}" destId="{BE658BDA-6B4D-1844-807B-682522C89D99}" srcOrd="1" destOrd="0" parTransId="{9A7A6F6C-333D-324A-ABCA-CD89490AB020}" sibTransId="{0064EE2C-68A9-DD45-A6D0-EA3279E04864}"/>
    <dgm:cxn modelId="{07037F27-BE8E-524B-B583-733CF1E8C0CD}" type="presParOf" srcId="{C724F84E-2BE9-6C47-B07C-50C21F6C894A}" destId="{A4351782-CDCD-884B-B320-DD0DD22AEE5B}" srcOrd="0" destOrd="0" presId="urn:microsoft.com/office/officeart/2008/layout/BendingPictureCaption"/>
    <dgm:cxn modelId="{DF9B8CFA-D3A9-E14C-BBAA-14CB3D488108}" type="presParOf" srcId="{A4351782-CDCD-884B-B320-DD0DD22AEE5B}" destId="{D6090CB8-F10E-1049-ACAE-E3A695FB2320}" srcOrd="0" destOrd="0" presId="urn:microsoft.com/office/officeart/2008/layout/BendingPictureCaption"/>
    <dgm:cxn modelId="{B0128652-4683-AE46-B2BE-504480F5CC19}" type="presParOf" srcId="{A4351782-CDCD-884B-B320-DD0DD22AEE5B}" destId="{C5F9E44E-5457-7E44-A4DA-083E640AC577}" srcOrd="1" destOrd="0" presId="urn:microsoft.com/office/officeart/2008/layout/BendingPictureCaption"/>
    <dgm:cxn modelId="{7BAC6A3F-B050-0A40-8CA2-D5076C19DA5C}" type="presParOf" srcId="{C724F84E-2BE9-6C47-B07C-50C21F6C894A}" destId="{00F09BFA-BB1A-8641-973A-19A0BF883134}" srcOrd="1" destOrd="0" presId="urn:microsoft.com/office/officeart/2008/layout/BendingPictureCaption"/>
    <dgm:cxn modelId="{4E7EC0B2-398C-6C4B-9EFB-226B906749A4}" type="presParOf" srcId="{C724F84E-2BE9-6C47-B07C-50C21F6C894A}" destId="{8CB38583-0547-BB45-83C0-9F4C3C8C9A6F}" srcOrd="2" destOrd="0" presId="urn:microsoft.com/office/officeart/2008/layout/BendingPictureCaption"/>
    <dgm:cxn modelId="{1DFF7022-B8CC-484B-A129-578253680578}" type="presParOf" srcId="{8CB38583-0547-BB45-83C0-9F4C3C8C9A6F}" destId="{D43FC007-C922-3F4F-A561-12D934BBCB8C}" srcOrd="0" destOrd="0" presId="urn:microsoft.com/office/officeart/2008/layout/BendingPictureCaption"/>
    <dgm:cxn modelId="{6E409C2F-23B7-F045-B5E5-48F0C89EDC2E}" type="presParOf" srcId="{8CB38583-0547-BB45-83C0-9F4C3C8C9A6F}" destId="{AB06545C-1EC7-3B47-BCB2-EE4219DBEF7A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9D5E6D6-D3F5-8846-9729-0D9EF54452A6}" type="doc">
      <dgm:prSet loTypeId="urn:microsoft.com/office/officeart/2005/8/layout/hList7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AC90426-4FC9-5D49-97CE-57D147514364}">
      <dgm:prSet/>
      <dgm:spPr/>
      <dgm:t>
        <a:bodyPr/>
        <a:lstStyle/>
        <a:p>
          <a:r>
            <a:rPr lang="cs-CZ"/>
            <a:t>Startupy: Co udělat pro rozvoj startupů v Plzeňském kraji?</a:t>
          </a:r>
        </a:p>
      </dgm:t>
    </dgm:pt>
    <dgm:pt modelId="{09D5FDF5-2EAD-9E45-B1C1-4FAF03E3B2C5}" type="parTrans" cxnId="{EBBBBD24-DDD6-D048-90C1-478509CBA687}">
      <dgm:prSet/>
      <dgm:spPr/>
      <dgm:t>
        <a:bodyPr/>
        <a:lstStyle/>
        <a:p>
          <a:endParaRPr lang="cs-CZ"/>
        </a:p>
      </dgm:t>
    </dgm:pt>
    <dgm:pt modelId="{4A05DD3C-91F6-D54E-8729-147EF93A5C82}" type="sibTrans" cxnId="{EBBBBD24-DDD6-D048-90C1-478509CBA687}">
      <dgm:prSet/>
      <dgm:spPr/>
      <dgm:t>
        <a:bodyPr/>
        <a:lstStyle/>
        <a:p>
          <a:endParaRPr lang="cs-CZ"/>
        </a:p>
      </dgm:t>
    </dgm:pt>
    <dgm:pt modelId="{E6E83EAB-0D49-EE44-BE5B-5F6DEB145F5D}">
      <dgm:prSet/>
      <dgm:spPr/>
      <dgm:t>
        <a:bodyPr/>
        <a:lstStyle/>
        <a:p>
          <a:r>
            <a:rPr lang="cs-CZ"/>
            <a:t>Spolupráce výzkumných organizací a firem: Jak využít znalosti a technologie z výzkumných organizací pro konkurenceschopnost firem?</a:t>
          </a:r>
        </a:p>
      </dgm:t>
    </dgm:pt>
    <dgm:pt modelId="{A4C5DB0C-FDEC-CA44-93C1-06A66D571B40}" type="parTrans" cxnId="{8F91CF9A-DE90-5944-8F44-A528E59E3B73}">
      <dgm:prSet/>
      <dgm:spPr/>
      <dgm:t>
        <a:bodyPr/>
        <a:lstStyle/>
        <a:p>
          <a:endParaRPr lang="cs-CZ"/>
        </a:p>
      </dgm:t>
    </dgm:pt>
    <dgm:pt modelId="{8848FF12-FEC3-E943-A68A-195D8353A5AB}" type="sibTrans" cxnId="{8F91CF9A-DE90-5944-8F44-A528E59E3B73}">
      <dgm:prSet/>
      <dgm:spPr/>
      <dgm:t>
        <a:bodyPr/>
        <a:lstStyle/>
        <a:p>
          <a:endParaRPr lang="cs-CZ"/>
        </a:p>
      </dgm:t>
    </dgm:pt>
    <dgm:pt modelId="{11A6FE2F-AA82-5B4A-B876-479B6AE97CB9}">
      <dgm:prSet/>
      <dgm:spPr/>
      <dgm:t>
        <a:bodyPr/>
        <a:lstStyle/>
        <a:p>
          <a:r>
            <a:rPr lang="cs-CZ"/>
            <a:t>Podpora talentů: Jak dál rozvíjet systém podpory nadání v Plzeňském kraji? </a:t>
          </a:r>
        </a:p>
      </dgm:t>
    </dgm:pt>
    <dgm:pt modelId="{422636BC-72E6-0640-9356-F6CC91B4B7DB}" type="parTrans" cxnId="{0B904AEF-9ED3-CD41-B81D-87EC5D9A7F1D}">
      <dgm:prSet/>
      <dgm:spPr/>
      <dgm:t>
        <a:bodyPr/>
        <a:lstStyle/>
        <a:p>
          <a:endParaRPr lang="cs-CZ"/>
        </a:p>
      </dgm:t>
    </dgm:pt>
    <dgm:pt modelId="{55C1E332-AF1C-FF4B-9AA0-CFE60E957F62}" type="sibTrans" cxnId="{0B904AEF-9ED3-CD41-B81D-87EC5D9A7F1D}">
      <dgm:prSet/>
      <dgm:spPr/>
      <dgm:t>
        <a:bodyPr/>
        <a:lstStyle/>
        <a:p>
          <a:endParaRPr lang="cs-CZ"/>
        </a:p>
      </dgm:t>
    </dgm:pt>
    <dgm:pt modelId="{862F3A00-E2EB-2043-926F-6D03A36E947C}">
      <dgm:prSet/>
      <dgm:spPr/>
      <dgm:t>
        <a:bodyPr/>
        <a:lstStyle/>
        <a:p>
          <a:r>
            <a:rPr lang="cs-CZ"/>
            <a:t>Podpora značky Plzeňského kraje ve výzkumu, vývoji a inovacích: Jak může VVI posílit značku Plzeňského kraje a jakou roli hrají média?</a:t>
          </a:r>
        </a:p>
      </dgm:t>
    </dgm:pt>
    <dgm:pt modelId="{2F549260-AF1B-7249-A384-CED705DCB5AC}" type="parTrans" cxnId="{C37B45DF-8796-F245-85A0-54E44990CB82}">
      <dgm:prSet/>
      <dgm:spPr/>
      <dgm:t>
        <a:bodyPr/>
        <a:lstStyle/>
        <a:p>
          <a:endParaRPr lang="cs-CZ"/>
        </a:p>
      </dgm:t>
    </dgm:pt>
    <dgm:pt modelId="{6F7AF1F7-3FC0-C04A-8FF5-E90F3D8F950B}" type="sibTrans" cxnId="{C37B45DF-8796-F245-85A0-54E44990CB82}">
      <dgm:prSet/>
      <dgm:spPr/>
      <dgm:t>
        <a:bodyPr/>
        <a:lstStyle/>
        <a:p>
          <a:endParaRPr lang="cs-CZ"/>
        </a:p>
      </dgm:t>
    </dgm:pt>
    <dgm:pt modelId="{6D4D2C56-7607-EF4F-BBD7-FCF1706C3D9F}" type="pres">
      <dgm:prSet presAssocID="{79D5E6D6-D3F5-8846-9729-0D9EF54452A6}" presName="Name0" presStyleCnt="0">
        <dgm:presLayoutVars>
          <dgm:dir/>
          <dgm:resizeHandles val="exact"/>
        </dgm:presLayoutVars>
      </dgm:prSet>
      <dgm:spPr/>
    </dgm:pt>
    <dgm:pt modelId="{870B0A63-C35D-3A4A-8AD8-B4D75D36DD53}" type="pres">
      <dgm:prSet presAssocID="{79D5E6D6-D3F5-8846-9729-0D9EF54452A6}" presName="fgShape" presStyleLbl="fgShp" presStyleIdx="0" presStyleCnt="1"/>
      <dgm:spPr/>
    </dgm:pt>
    <dgm:pt modelId="{21A1A37E-9E91-AB43-965A-57CF87E4F9B7}" type="pres">
      <dgm:prSet presAssocID="{79D5E6D6-D3F5-8846-9729-0D9EF54452A6}" presName="linComp" presStyleCnt="0"/>
      <dgm:spPr/>
    </dgm:pt>
    <dgm:pt modelId="{CC0AB254-43BD-EE47-9507-0CB956A1B8FC}" type="pres">
      <dgm:prSet presAssocID="{9AC90426-4FC9-5D49-97CE-57D147514364}" presName="compNode" presStyleCnt="0"/>
      <dgm:spPr/>
    </dgm:pt>
    <dgm:pt modelId="{E1144ADC-E64D-E840-BC67-6A97B8DF512B}" type="pres">
      <dgm:prSet presAssocID="{9AC90426-4FC9-5D49-97CE-57D147514364}" presName="bkgdShape" presStyleLbl="node1" presStyleIdx="0" presStyleCnt="4"/>
      <dgm:spPr/>
    </dgm:pt>
    <dgm:pt modelId="{FA050B23-4EFD-884E-8D2F-13FDD1635511}" type="pres">
      <dgm:prSet presAssocID="{9AC90426-4FC9-5D49-97CE-57D147514364}" presName="nodeTx" presStyleLbl="node1" presStyleIdx="0" presStyleCnt="4">
        <dgm:presLayoutVars>
          <dgm:bulletEnabled val="1"/>
        </dgm:presLayoutVars>
      </dgm:prSet>
      <dgm:spPr/>
    </dgm:pt>
    <dgm:pt modelId="{05482A73-759A-604E-B0CA-C9A7BC54D08A}" type="pres">
      <dgm:prSet presAssocID="{9AC90426-4FC9-5D49-97CE-57D147514364}" presName="invisiNode" presStyleLbl="node1" presStyleIdx="0" presStyleCnt="4"/>
      <dgm:spPr/>
    </dgm:pt>
    <dgm:pt modelId="{4AFE819F-05B1-D04D-9C02-41EB7991069A}" type="pres">
      <dgm:prSet presAssocID="{9AC90426-4FC9-5D49-97CE-57D147514364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zestupný trend obrys"/>
        </a:ext>
      </dgm:extLst>
    </dgm:pt>
    <dgm:pt modelId="{F0866A83-92D1-2744-852B-DA49030300BF}" type="pres">
      <dgm:prSet presAssocID="{4A05DD3C-91F6-D54E-8729-147EF93A5C82}" presName="sibTrans" presStyleLbl="sibTrans2D1" presStyleIdx="0" presStyleCnt="0"/>
      <dgm:spPr/>
    </dgm:pt>
    <dgm:pt modelId="{014C34BC-376A-7D4F-B83C-3024322E4DCE}" type="pres">
      <dgm:prSet presAssocID="{E6E83EAB-0D49-EE44-BE5B-5F6DEB145F5D}" presName="compNode" presStyleCnt="0"/>
      <dgm:spPr/>
    </dgm:pt>
    <dgm:pt modelId="{589E41D1-D21A-DE4D-A25F-03CE8B6DB2F9}" type="pres">
      <dgm:prSet presAssocID="{E6E83EAB-0D49-EE44-BE5B-5F6DEB145F5D}" presName="bkgdShape" presStyleLbl="node1" presStyleIdx="1" presStyleCnt="4"/>
      <dgm:spPr/>
    </dgm:pt>
    <dgm:pt modelId="{0EF260FC-CC83-204F-B41C-C01D7E0C7DE8}" type="pres">
      <dgm:prSet presAssocID="{E6E83EAB-0D49-EE44-BE5B-5F6DEB145F5D}" presName="nodeTx" presStyleLbl="node1" presStyleIdx="1" presStyleCnt="4">
        <dgm:presLayoutVars>
          <dgm:bulletEnabled val="1"/>
        </dgm:presLayoutVars>
      </dgm:prSet>
      <dgm:spPr/>
    </dgm:pt>
    <dgm:pt modelId="{50F4C2E0-B4E4-C04A-97AF-92B7830E511C}" type="pres">
      <dgm:prSet presAssocID="{E6E83EAB-0D49-EE44-BE5B-5F6DEB145F5D}" presName="invisiNode" presStyleLbl="node1" presStyleIdx="1" presStyleCnt="4"/>
      <dgm:spPr/>
    </dgm:pt>
    <dgm:pt modelId="{4E366906-8E46-DD40-8454-8CFD5D561B2D}" type="pres">
      <dgm:prSet presAssocID="{E6E83EAB-0D49-EE44-BE5B-5F6DEB145F5D}" presName="imagNode" presStyleLbl="fgImgPlac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kupina obrys"/>
        </a:ext>
      </dgm:extLst>
    </dgm:pt>
    <dgm:pt modelId="{E1227451-82FC-7E46-AFDD-B5ABF33FAC64}" type="pres">
      <dgm:prSet presAssocID="{8848FF12-FEC3-E943-A68A-195D8353A5AB}" presName="sibTrans" presStyleLbl="sibTrans2D1" presStyleIdx="0" presStyleCnt="0"/>
      <dgm:spPr/>
    </dgm:pt>
    <dgm:pt modelId="{28D9425B-30C8-184B-9271-F672A432BD45}" type="pres">
      <dgm:prSet presAssocID="{11A6FE2F-AA82-5B4A-B876-479B6AE97CB9}" presName="compNode" presStyleCnt="0"/>
      <dgm:spPr/>
    </dgm:pt>
    <dgm:pt modelId="{735554F3-3DF8-3A4E-9301-CD8A849839C9}" type="pres">
      <dgm:prSet presAssocID="{11A6FE2F-AA82-5B4A-B876-479B6AE97CB9}" presName="bkgdShape" presStyleLbl="node1" presStyleIdx="2" presStyleCnt="4"/>
      <dgm:spPr/>
    </dgm:pt>
    <dgm:pt modelId="{656452F9-A942-F141-A147-9C5950846C9C}" type="pres">
      <dgm:prSet presAssocID="{11A6FE2F-AA82-5B4A-B876-479B6AE97CB9}" presName="nodeTx" presStyleLbl="node1" presStyleIdx="2" presStyleCnt="4">
        <dgm:presLayoutVars>
          <dgm:bulletEnabled val="1"/>
        </dgm:presLayoutVars>
      </dgm:prSet>
      <dgm:spPr/>
    </dgm:pt>
    <dgm:pt modelId="{BDD4448F-BB29-1C42-8F46-64DCA5165056}" type="pres">
      <dgm:prSet presAssocID="{11A6FE2F-AA82-5B4A-B876-479B6AE97CB9}" presName="invisiNode" presStyleLbl="node1" presStyleIdx="2" presStyleCnt="4"/>
      <dgm:spPr/>
    </dgm:pt>
    <dgm:pt modelId="{31744BBB-7C1E-174A-A233-ED98B7D37D45}" type="pres">
      <dgm:prSet presAssocID="{11A6FE2F-AA82-5B4A-B876-479B6AE97CB9}" presName="imagNode" presStyleLbl="fgImgPlac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kroskop obrys"/>
        </a:ext>
      </dgm:extLst>
    </dgm:pt>
    <dgm:pt modelId="{25E62955-F901-7C47-8B45-0AD65661A866}" type="pres">
      <dgm:prSet presAssocID="{55C1E332-AF1C-FF4B-9AA0-CFE60E957F62}" presName="sibTrans" presStyleLbl="sibTrans2D1" presStyleIdx="0" presStyleCnt="0"/>
      <dgm:spPr/>
    </dgm:pt>
    <dgm:pt modelId="{A34F9D7E-D0F5-224C-BFA1-8AD1909751D4}" type="pres">
      <dgm:prSet presAssocID="{862F3A00-E2EB-2043-926F-6D03A36E947C}" presName="compNode" presStyleCnt="0"/>
      <dgm:spPr/>
    </dgm:pt>
    <dgm:pt modelId="{5518A3CB-6AE5-484F-95DE-C3CA6E161D06}" type="pres">
      <dgm:prSet presAssocID="{862F3A00-E2EB-2043-926F-6D03A36E947C}" presName="bkgdShape" presStyleLbl="node1" presStyleIdx="3" presStyleCnt="4"/>
      <dgm:spPr/>
    </dgm:pt>
    <dgm:pt modelId="{6B857FB9-3E18-9C4A-A88A-75502CC5219D}" type="pres">
      <dgm:prSet presAssocID="{862F3A00-E2EB-2043-926F-6D03A36E947C}" presName="nodeTx" presStyleLbl="node1" presStyleIdx="3" presStyleCnt="4">
        <dgm:presLayoutVars>
          <dgm:bulletEnabled val="1"/>
        </dgm:presLayoutVars>
      </dgm:prSet>
      <dgm:spPr/>
    </dgm:pt>
    <dgm:pt modelId="{1D5C7C8E-3C91-2E43-9D33-F2EE36BC93BF}" type="pres">
      <dgm:prSet presAssocID="{862F3A00-E2EB-2043-926F-6D03A36E947C}" presName="invisiNode" presStyleLbl="node1" presStyleIdx="3" presStyleCnt="4"/>
      <dgm:spPr/>
    </dgm:pt>
    <dgm:pt modelId="{1BD25529-AF4B-7D46-97E1-8844D9D72B7A}" type="pres">
      <dgm:prSet presAssocID="{862F3A00-E2EB-2043-926F-6D03A36E947C}" presName="imagNode" presStyleLbl="fgImgPlac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ting obrys"/>
        </a:ext>
      </dgm:extLst>
    </dgm:pt>
  </dgm:ptLst>
  <dgm:cxnLst>
    <dgm:cxn modelId="{7DED7310-07EC-844A-9185-B16D07562735}" type="presOf" srcId="{E6E83EAB-0D49-EE44-BE5B-5F6DEB145F5D}" destId="{0EF260FC-CC83-204F-B41C-C01D7E0C7DE8}" srcOrd="1" destOrd="0" presId="urn:microsoft.com/office/officeart/2005/8/layout/hList7"/>
    <dgm:cxn modelId="{692FB421-52C7-8C4F-A837-7ACD54AAB716}" type="presOf" srcId="{11A6FE2F-AA82-5B4A-B876-479B6AE97CB9}" destId="{656452F9-A942-F141-A147-9C5950846C9C}" srcOrd="1" destOrd="0" presId="urn:microsoft.com/office/officeart/2005/8/layout/hList7"/>
    <dgm:cxn modelId="{EBBBBD24-DDD6-D048-90C1-478509CBA687}" srcId="{79D5E6D6-D3F5-8846-9729-0D9EF54452A6}" destId="{9AC90426-4FC9-5D49-97CE-57D147514364}" srcOrd="0" destOrd="0" parTransId="{09D5FDF5-2EAD-9E45-B1C1-4FAF03E3B2C5}" sibTransId="{4A05DD3C-91F6-D54E-8729-147EF93A5C82}"/>
    <dgm:cxn modelId="{1EB37E29-E6E9-4940-971F-2DEE37F5028A}" type="presOf" srcId="{862F3A00-E2EB-2043-926F-6D03A36E947C}" destId="{6B857FB9-3E18-9C4A-A88A-75502CC5219D}" srcOrd="1" destOrd="0" presId="urn:microsoft.com/office/officeart/2005/8/layout/hList7"/>
    <dgm:cxn modelId="{8CD60B61-40B6-C34E-8B86-92916CAC9114}" type="presOf" srcId="{9AC90426-4FC9-5D49-97CE-57D147514364}" destId="{E1144ADC-E64D-E840-BC67-6A97B8DF512B}" srcOrd="0" destOrd="0" presId="urn:microsoft.com/office/officeart/2005/8/layout/hList7"/>
    <dgm:cxn modelId="{6E22E685-C07A-A845-A5C9-FCFB9F94E769}" type="presOf" srcId="{55C1E332-AF1C-FF4B-9AA0-CFE60E957F62}" destId="{25E62955-F901-7C47-8B45-0AD65661A866}" srcOrd="0" destOrd="0" presId="urn:microsoft.com/office/officeart/2005/8/layout/hList7"/>
    <dgm:cxn modelId="{66586A8F-DD97-AD4E-B86A-A81125198511}" type="presOf" srcId="{8848FF12-FEC3-E943-A68A-195D8353A5AB}" destId="{E1227451-82FC-7E46-AFDD-B5ABF33FAC64}" srcOrd="0" destOrd="0" presId="urn:microsoft.com/office/officeart/2005/8/layout/hList7"/>
    <dgm:cxn modelId="{8F91CF9A-DE90-5944-8F44-A528E59E3B73}" srcId="{79D5E6D6-D3F5-8846-9729-0D9EF54452A6}" destId="{E6E83EAB-0D49-EE44-BE5B-5F6DEB145F5D}" srcOrd="1" destOrd="0" parTransId="{A4C5DB0C-FDEC-CA44-93C1-06A66D571B40}" sibTransId="{8848FF12-FEC3-E943-A68A-195D8353A5AB}"/>
    <dgm:cxn modelId="{872E549D-F922-8642-89CD-F5A76AC7CF49}" type="presOf" srcId="{E6E83EAB-0D49-EE44-BE5B-5F6DEB145F5D}" destId="{589E41D1-D21A-DE4D-A25F-03CE8B6DB2F9}" srcOrd="0" destOrd="0" presId="urn:microsoft.com/office/officeart/2005/8/layout/hList7"/>
    <dgm:cxn modelId="{DA2D56A4-9E5B-684C-A03A-C9FA02D72E2B}" type="presOf" srcId="{4A05DD3C-91F6-D54E-8729-147EF93A5C82}" destId="{F0866A83-92D1-2744-852B-DA49030300BF}" srcOrd="0" destOrd="0" presId="urn:microsoft.com/office/officeart/2005/8/layout/hList7"/>
    <dgm:cxn modelId="{B7B09DAD-A749-E548-9385-79FD9D93725A}" type="presOf" srcId="{862F3A00-E2EB-2043-926F-6D03A36E947C}" destId="{5518A3CB-6AE5-484F-95DE-C3CA6E161D06}" srcOrd="0" destOrd="0" presId="urn:microsoft.com/office/officeart/2005/8/layout/hList7"/>
    <dgm:cxn modelId="{1F56BDC9-A2DB-144A-9FCE-E999702206DA}" type="presOf" srcId="{79D5E6D6-D3F5-8846-9729-0D9EF54452A6}" destId="{6D4D2C56-7607-EF4F-BBD7-FCF1706C3D9F}" srcOrd="0" destOrd="0" presId="urn:microsoft.com/office/officeart/2005/8/layout/hList7"/>
    <dgm:cxn modelId="{06362DD9-A650-CF4C-8C6B-904951A0777C}" type="presOf" srcId="{11A6FE2F-AA82-5B4A-B876-479B6AE97CB9}" destId="{735554F3-3DF8-3A4E-9301-CD8A849839C9}" srcOrd="0" destOrd="0" presId="urn:microsoft.com/office/officeart/2005/8/layout/hList7"/>
    <dgm:cxn modelId="{C37B45DF-8796-F245-85A0-54E44990CB82}" srcId="{79D5E6D6-D3F5-8846-9729-0D9EF54452A6}" destId="{862F3A00-E2EB-2043-926F-6D03A36E947C}" srcOrd="3" destOrd="0" parTransId="{2F549260-AF1B-7249-A384-CED705DCB5AC}" sibTransId="{6F7AF1F7-3FC0-C04A-8FF5-E90F3D8F950B}"/>
    <dgm:cxn modelId="{0B904AEF-9ED3-CD41-B81D-87EC5D9A7F1D}" srcId="{79D5E6D6-D3F5-8846-9729-0D9EF54452A6}" destId="{11A6FE2F-AA82-5B4A-B876-479B6AE97CB9}" srcOrd="2" destOrd="0" parTransId="{422636BC-72E6-0640-9356-F6CC91B4B7DB}" sibTransId="{55C1E332-AF1C-FF4B-9AA0-CFE60E957F62}"/>
    <dgm:cxn modelId="{AFFD83F2-B637-684D-BFBF-6E01338255B8}" type="presOf" srcId="{9AC90426-4FC9-5D49-97CE-57D147514364}" destId="{FA050B23-4EFD-884E-8D2F-13FDD1635511}" srcOrd="1" destOrd="0" presId="urn:microsoft.com/office/officeart/2005/8/layout/hList7"/>
    <dgm:cxn modelId="{FAD605CD-3D48-AA4A-87BB-D3A9881C3360}" type="presParOf" srcId="{6D4D2C56-7607-EF4F-BBD7-FCF1706C3D9F}" destId="{870B0A63-C35D-3A4A-8AD8-B4D75D36DD53}" srcOrd="0" destOrd="0" presId="urn:microsoft.com/office/officeart/2005/8/layout/hList7"/>
    <dgm:cxn modelId="{5D640005-296A-0B4D-9AB3-8996045BDF3B}" type="presParOf" srcId="{6D4D2C56-7607-EF4F-BBD7-FCF1706C3D9F}" destId="{21A1A37E-9E91-AB43-965A-57CF87E4F9B7}" srcOrd="1" destOrd="0" presId="urn:microsoft.com/office/officeart/2005/8/layout/hList7"/>
    <dgm:cxn modelId="{348CFBB9-B22B-8446-B766-73CFCB1138A2}" type="presParOf" srcId="{21A1A37E-9E91-AB43-965A-57CF87E4F9B7}" destId="{CC0AB254-43BD-EE47-9507-0CB956A1B8FC}" srcOrd="0" destOrd="0" presId="urn:microsoft.com/office/officeart/2005/8/layout/hList7"/>
    <dgm:cxn modelId="{AF15AF8B-AFB3-944B-9B74-6F1ACF41B9BE}" type="presParOf" srcId="{CC0AB254-43BD-EE47-9507-0CB956A1B8FC}" destId="{E1144ADC-E64D-E840-BC67-6A97B8DF512B}" srcOrd="0" destOrd="0" presId="urn:microsoft.com/office/officeart/2005/8/layout/hList7"/>
    <dgm:cxn modelId="{B585DC39-22EA-254E-A57B-8278429D58E9}" type="presParOf" srcId="{CC0AB254-43BD-EE47-9507-0CB956A1B8FC}" destId="{FA050B23-4EFD-884E-8D2F-13FDD1635511}" srcOrd="1" destOrd="0" presId="urn:microsoft.com/office/officeart/2005/8/layout/hList7"/>
    <dgm:cxn modelId="{3BD862DB-B708-3748-820F-CA43219A9EFC}" type="presParOf" srcId="{CC0AB254-43BD-EE47-9507-0CB956A1B8FC}" destId="{05482A73-759A-604E-B0CA-C9A7BC54D08A}" srcOrd="2" destOrd="0" presId="urn:microsoft.com/office/officeart/2005/8/layout/hList7"/>
    <dgm:cxn modelId="{E8FEC493-3C42-EE41-AD14-05EEFD39AA9F}" type="presParOf" srcId="{CC0AB254-43BD-EE47-9507-0CB956A1B8FC}" destId="{4AFE819F-05B1-D04D-9C02-41EB7991069A}" srcOrd="3" destOrd="0" presId="urn:microsoft.com/office/officeart/2005/8/layout/hList7"/>
    <dgm:cxn modelId="{A1A4BC6E-9067-7749-B242-DACAAAD48269}" type="presParOf" srcId="{21A1A37E-9E91-AB43-965A-57CF87E4F9B7}" destId="{F0866A83-92D1-2744-852B-DA49030300BF}" srcOrd="1" destOrd="0" presId="urn:microsoft.com/office/officeart/2005/8/layout/hList7"/>
    <dgm:cxn modelId="{02888BAB-D66D-1645-BA98-A4CE5DC5FCB7}" type="presParOf" srcId="{21A1A37E-9E91-AB43-965A-57CF87E4F9B7}" destId="{014C34BC-376A-7D4F-B83C-3024322E4DCE}" srcOrd="2" destOrd="0" presId="urn:microsoft.com/office/officeart/2005/8/layout/hList7"/>
    <dgm:cxn modelId="{891FF857-BE76-004C-A6C5-87BC7AF5C156}" type="presParOf" srcId="{014C34BC-376A-7D4F-B83C-3024322E4DCE}" destId="{589E41D1-D21A-DE4D-A25F-03CE8B6DB2F9}" srcOrd="0" destOrd="0" presId="urn:microsoft.com/office/officeart/2005/8/layout/hList7"/>
    <dgm:cxn modelId="{511A9D24-6299-1F46-94F0-1494BE97C409}" type="presParOf" srcId="{014C34BC-376A-7D4F-B83C-3024322E4DCE}" destId="{0EF260FC-CC83-204F-B41C-C01D7E0C7DE8}" srcOrd="1" destOrd="0" presId="urn:microsoft.com/office/officeart/2005/8/layout/hList7"/>
    <dgm:cxn modelId="{14DCF6AD-CB00-A040-BCF4-5B1E4DC10DB7}" type="presParOf" srcId="{014C34BC-376A-7D4F-B83C-3024322E4DCE}" destId="{50F4C2E0-B4E4-C04A-97AF-92B7830E511C}" srcOrd="2" destOrd="0" presId="urn:microsoft.com/office/officeart/2005/8/layout/hList7"/>
    <dgm:cxn modelId="{92EA7F79-4367-2B4E-84A1-2CD2893CFC2D}" type="presParOf" srcId="{014C34BC-376A-7D4F-B83C-3024322E4DCE}" destId="{4E366906-8E46-DD40-8454-8CFD5D561B2D}" srcOrd="3" destOrd="0" presId="urn:microsoft.com/office/officeart/2005/8/layout/hList7"/>
    <dgm:cxn modelId="{002B351E-B00D-6146-924A-92306E4C5448}" type="presParOf" srcId="{21A1A37E-9E91-AB43-965A-57CF87E4F9B7}" destId="{E1227451-82FC-7E46-AFDD-B5ABF33FAC64}" srcOrd="3" destOrd="0" presId="urn:microsoft.com/office/officeart/2005/8/layout/hList7"/>
    <dgm:cxn modelId="{8E51534C-4275-6E4D-A03E-123EAEDB7278}" type="presParOf" srcId="{21A1A37E-9E91-AB43-965A-57CF87E4F9B7}" destId="{28D9425B-30C8-184B-9271-F672A432BD45}" srcOrd="4" destOrd="0" presId="urn:microsoft.com/office/officeart/2005/8/layout/hList7"/>
    <dgm:cxn modelId="{7494A585-B76A-0643-B867-91A72CC83966}" type="presParOf" srcId="{28D9425B-30C8-184B-9271-F672A432BD45}" destId="{735554F3-3DF8-3A4E-9301-CD8A849839C9}" srcOrd="0" destOrd="0" presId="urn:microsoft.com/office/officeart/2005/8/layout/hList7"/>
    <dgm:cxn modelId="{D1447EA0-A53C-FC40-BAD7-492B384579B9}" type="presParOf" srcId="{28D9425B-30C8-184B-9271-F672A432BD45}" destId="{656452F9-A942-F141-A147-9C5950846C9C}" srcOrd="1" destOrd="0" presId="urn:microsoft.com/office/officeart/2005/8/layout/hList7"/>
    <dgm:cxn modelId="{25BEF39D-AD66-9848-AF71-BF789F3FEBF2}" type="presParOf" srcId="{28D9425B-30C8-184B-9271-F672A432BD45}" destId="{BDD4448F-BB29-1C42-8F46-64DCA5165056}" srcOrd="2" destOrd="0" presId="urn:microsoft.com/office/officeart/2005/8/layout/hList7"/>
    <dgm:cxn modelId="{F6C31109-686D-7448-90AF-10DDAAD472FB}" type="presParOf" srcId="{28D9425B-30C8-184B-9271-F672A432BD45}" destId="{31744BBB-7C1E-174A-A233-ED98B7D37D45}" srcOrd="3" destOrd="0" presId="urn:microsoft.com/office/officeart/2005/8/layout/hList7"/>
    <dgm:cxn modelId="{E7643E8D-EFBD-DC46-92FD-45702C6796A8}" type="presParOf" srcId="{21A1A37E-9E91-AB43-965A-57CF87E4F9B7}" destId="{25E62955-F901-7C47-8B45-0AD65661A866}" srcOrd="5" destOrd="0" presId="urn:microsoft.com/office/officeart/2005/8/layout/hList7"/>
    <dgm:cxn modelId="{4A73C9CA-FBD6-054D-A3A9-AB6C5FC878BC}" type="presParOf" srcId="{21A1A37E-9E91-AB43-965A-57CF87E4F9B7}" destId="{A34F9D7E-D0F5-224C-BFA1-8AD1909751D4}" srcOrd="6" destOrd="0" presId="urn:microsoft.com/office/officeart/2005/8/layout/hList7"/>
    <dgm:cxn modelId="{11053E8B-16FD-EC43-828C-4F91082A765B}" type="presParOf" srcId="{A34F9D7E-D0F5-224C-BFA1-8AD1909751D4}" destId="{5518A3CB-6AE5-484F-95DE-C3CA6E161D06}" srcOrd="0" destOrd="0" presId="urn:microsoft.com/office/officeart/2005/8/layout/hList7"/>
    <dgm:cxn modelId="{45862471-50C9-9348-9BD4-FAC6C8254CC6}" type="presParOf" srcId="{A34F9D7E-D0F5-224C-BFA1-8AD1909751D4}" destId="{6B857FB9-3E18-9C4A-A88A-75502CC5219D}" srcOrd="1" destOrd="0" presId="urn:microsoft.com/office/officeart/2005/8/layout/hList7"/>
    <dgm:cxn modelId="{A2B3570A-2D33-344E-A075-DB5F45C6826B}" type="presParOf" srcId="{A34F9D7E-D0F5-224C-BFA1-8AD1909751D4}" destId="{1D5C7C8E-3C91-2E43-9D33-F2EE36BC93BF}" srcOrd="2" destOrd="0" presId="urn:microsoft.com/office/officeart/2005/8/layout/hList7"/>
    <dgm:cxn modelId="{15E02B8A-7F81-BA43-BD43-9F40A35076BB}" type="presParOf" srcId="{A34F9D7E-D0F5-224C-BFA1-8AD1909751D4}" destId="{1BD25529-AF4B-7D46-97E1-8844D9D72B7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87D35D4-781F-CF40-967C-2CA673EF6B6D}" type="doc">
      <dgm:prSet loTypeId="urn:microsoft.com/office/officeart/2005/8/layout/hList7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807A4D5-FD2B-1D43-9860-7A5C3BBD1FB0}">
      <dgm:prSet/>
      <dgm:spPr/>
      <dgm:t>
        <a:bodyPr/>
        <a:lstStyle/>
        <a:p>
          <a:r>
            <a:rPr lang="cs-CZ"/>
            <a:t>Technologické směry</a:t>
          </a:r>
        </a:p>
      </dgm:t>
    </dgm:pt>
    <dgm:pt modelId="{C05C8832-66BB-524E-9C7A-9CB731A0936E}" type="parTrans" cxnId="{D3A60FE2-5310-DD41-AFD8-E984382ADEEB}">
      <dgm:prSet/>
      <dgm:spPr/>
      <dgm:t>
        <a:bodyPr/>
        <a:lstStyle/>
        <a:p>
          <a:endParaRPr lang="cs-CZ"/>
        </a:p>
      </dgm:t>
    </dgm:pt>
    <dgm:pt modelId="{3D316005-A010-1349-A5A8-3A64C9D77950}" type="sibTrans" cxnId="{D3A60FE2-5310-DD41-AFD8-E984382ADEEB}">
      <dgm:prSet/>
      <dgm:spPr/>
      <dgm:t>
        <a:bodyPr/>
        <a:lstStyle/>
        <a:p>
          <a:endParaRPr lang="cs-CZ"/>
        </a:p>
      </dgm:t>
    </dgm:pt>
    <dgm:pt modelId="{8C8782E8-05A9-8C4C-82F9-0C7C07225847}">
      <dgm:prSet/>
      <dgm:spPr/>
      <dgm:t>
        <a:bodyPr/>
        <a:lstStyle/>
        <a:p>
          <a:r>
            <a:rPr lang="cs-CZ"/>
            <a:t>Dosažené výsledky</a:t>
          </a:r>
        </a:p>
      </dgm:t>
    </dgm:pt>
    <dgm:pt modelId="{00C562DC-0E62-F640-8610-62B2A0E2EF42}" type="parTrans" cxnId="{B74A9B2B-6473-3A4B-BAFE-F189A7E7F870}">
      <dgm:prSet/>
      <dgm:spPr/>
      <dgm:t>
        <a:bodyPr/>
        <a:lstStyle/>
        <a:p>
          <a:endParaRPr lang="cs-CZ"/>
        </a:p>
      </dgm:t>
    </dgm:pt>
    <dgm:pt modelId="{061C4181-BCF7-F344-B4F4-9D037DE4EB46}" type="sibTrans" cxnId="{B74A9B2B-6473-3A4B-BAFE-F189A7E7F870}">
      <dgm:prSet/>
      <dgm:spPr/>
      <dgm:t>
        <a:bodyPr/>
        <a:lstStyle/>
        <a:p>
          <a:endParaRPr lang="cs-CZ"/>
        </a:p>
      </dgm:t>
    </dgm:pt>
    <dgm:pt modelId="{0A598215-3D1C-7C42-A80E-9B0A67B840E7}">
      <dgm:prSet/>
      <dgm:spPr/>
      <dgm:t>
        <a:bodyPr/>
        <a:lstStyle/>
        <a:p>
          <a:r>
            <a:rPr lang="cs-CZ"/>
            <a:t>Vnímání regionu</a:t>
          </a:r>
        </a:p>
      </dgm:t>
    </dgm:pt>
    <dgm:pt modelId="{B76C94A7-8540-0E44-B1B0-85D2DB4F6066}" type="parTrans" cxnId="{A8B0703D-7B4A-B843-825F-909CD5DB9912}">
      <dgm:prSet/>
      <dgm:spPr/>
      <dgm:t>
        <a:bodyPr/>
        <a:lstStyle/>
        <a:p>
          <a:endParaRPr lang="cs-CZ"/>
        </a:p>
      </dgm:t>
    </dgm:pt>
    <dgm:pt modelId="{3DA45520-87EF-6643-945B-B7A21E2D1982}" type="sibTrans" cxnId="{A8B0703D-7B4A-B843-825F-909CD5DB9912}">
      <dgm:prSet/>
      <dgm:spPr/>
      <dgm:t>
        <a:bodyPr/>
        <a:lstStyle/>
        <a:p>
          <a:endParaRPr lang="cs-CZ"/>
        </a:p>
      </dgm:t>
    </dgm:pt>
    <dgm:pt modelId="{8C474131-BCE4-ED43-A7F4-624749B60792}">
      <dgm:prSet/>
      <dgm:spPr/>
      <dgm:t>
        <a:bodyPr/>
        <a:lstStyle/>
        <a:p>
          <a:r>
            <a:rPr lang="cs-CZ"/>
            <a:t>Bariéry</a:t>
          </a:r>
        </a:p>
      </dgm:t>
    </dgm:pt>
    <dgm:pt modelId="{127EAB52-9EA5-634C-B11B-206520761D9B}" type="parTrans" cxnId="{9E15295F-E102-5441-B69A-68A4D75E5D10}">
      <dgm:prSet/>
      <dgm:spPr/>
      <dgm:t>
        <a:bodyPr/>
        <a:lstStyle/>
        <a:p>
          <a:endParaRPr lang="cs-CZ"/>
        </a:p>
      </dgm:t>
    </dgm:pt>
    <dgm:pt modelId="{F1B9615B-FAA5-A24A-902B-8FCFD1AB61F0}" type="sibTrans" cxnId="{9E15295F-E102-5441-B69A-68A4D75E5D10}">
      <dgm:prSet/>
      <dgm:spPr/>
      <dgm:t>
        <a:bodyPr/>
        <a:lstStyle/>
        <a:p>
          <a:endParaRPr lang="cs-CZ"/>
        </a:p>
      </dgm:t>
    </dgm:pt>
    <dgm:pt modelId="{43F9757A-5FBF-F44E-A7A9-4FA2C93CB6E3}">
      <dgm:prSet/>
      <dgm:spPr/>
      <dgm:t>
        <a:bodyPr/>
        <a:lstStyle/>
        <a:p>
          <a:r>
            <a:rPr lang="cs-CZ"/>
            <a:t>Směr technologického rozvoje</a:t>
          </a:r>
        </a:p>
      </dgm:t>
    </dgm:pt>
    <dgm:pt modelId="{30218B65-4AC5-6E4B-924E-9F44D7586678}" type="parTrans" cxnId="{E74E4DC4-9396-404C-8207-9BFAA489B114}">
      <dgm:prSet/>
      <dgm:spPr/>
      <dgm:t>
        <a:bodyPr/>
        <a:lstStyle/>
        <a:p>
          <a:endParaRPr lang="cs-CZ"/>
        </a:p>
      </dgm:t>
    </dgm:pt>
    <dgm:pt modelId="{C9C55BCB-12CF-D840-AAA6-EAA733CED4D8}" type="sibTrans" cxnId="{E74E4DC4-9396-404C-8207-9BFAA489B114}">
      <dgm:prSet/>
      <dgm:spPr/>
      <dgm:t>
        <a:bodyPr/>
        <a:lstStyle/>
        <a:p>
          <a:endParaRPr lang="cs-CZ"/>
        </a:p>
      </dgm:t>
    </dgm:pt>
    <dgm:pt modelId="{851CE82F-944B-3645-B78D-D4B631CAEB9F}">
      <dgm:prSet/>
      <dgm:spPr/>
      <dgm:t>
        <a:bodyPr/>
        <a:lstStyle/>
        <a:p>
          <a:r>
            <a:rPr lang="cs-CZ"/>
            <a:t>Práce s talenty</a:t>
          </a:r>
        </a:p>
      </dgm:t>
    </dgm:pt>
    <dgm:pt modelId="{3C3E1D30-8EE3-8F49-AE44-F1F8CB2C0C40}" type="parTrans" cxnId="{5FEA5B04-75AD-7846-B989-C8B6BC4DA1A3}">
      <dgm:prSet/>
      <dgm:spPr/>
      <dgm:t>
        <a:bodyPr/>
        <a:lstStyle/>
        <a:p>
          <a:endParaRPr lang="cs-CZ"/>
        </a:p>
      </dgm:t>
    </dgm:pt>
    <dgm:pt modelId="{DD700645-E5C3-394E-A18F-4822BD16F3EF}" type="sibTrans" cxnId="{5FEA5B04-75AD-7846-B989-C8B6BC4DA1A3}">
      <dgm:prSet/>
      <dgm:spPr/>
      <dgm:t>
        <a:bodyPr/>
        <a:lstStyle/>
        <a:p>
          <a:endParaRPr lang="cs-CZ"/>
        </a:p>
      </dgm:t>
    </dgm:pt>
    <dgm:pt modelId="{BC61F6FD-C353-B647-A1BD-FE880AE417DE}">
      <dgm:prSet/>
      <dgm:spPr/>
      <dgm:t>
        <a:bodyPr/>
        <a:lstStyle/>
        <a:p>
          <a:r>
            <a:rPr lang="cs-CZ"/>
            <a:t>…</a:t>
          </a:r>
        </a:p>
      </dgm:t>
    </dgm:pt>
    <dgm:pt modelId="{63F257C2-D771-874E-9AAE-85EA2500320F}" type="parTrans" cxnId="{48DDE984-CDD9-D348-B32A-CA388DAE6656}">
      <dgm:prSet/>
      <dgm:spPr/>
      <dgm:t>
        <a:bodyPr/>
        <a:lstStyle/>
        <a:p>
          <a:endParaRPr lang="cs-CZ"/>
        </a:p>
      </dgm:t>
    </dgm:pt>
    <dgm:pt modelId="{C6374368-A2B5-F24C-8E97-14A8FE64B352}" type="sibTrans" cxnId="{48DDE984-CDD9-D348-B32A-CA388DAE6656}">
      <dgm:prSet/>
      <dgm:spPr/>
      <dgm:t>
        <a:bodyPr/>
        <a:lstStyle/>
        <a:p>
          <a:endParaRPr lang="cs-CZ"/>
        </a:p>
      </dgm:t>
    </dgm:pt>
    <dgm:pt modelId="{0F19C0E5-F06A-5840-BDE7-82A8FD38ACC9}">
      <dgm:prSet/>
      <dgm:spPr/>
      <dgm:t>
        <a:bodyPr/>
        <a:lstStyle/>
        <a:p>
          <a:r>
            <a:rPr lang="cs-CZ"/>
            <a:t>Spolupráce výzkumných organizací a firem</a:t>
          </a:r>
        </a:p>
      </dgm:t>
    </dgm:pt>
    <dgm:pt modelId="{3965C85B-D180-004C-B23A-FEE01D190FC7}" type="parTrans" cxnId="{CA0450FC-3F0E-A54C-98C8-6772CADABBF0}">
      <dgm:prSet/>
      <dgm:spPr/>
      <dgm:t>
        <a:bodyPr/>
        <a:lstStyle/>
        <a:p>
          <a:endParaRPr lang="cs-CZ"/>
        </a:p>
      </dgm:t>
    </dgm:pt>
    <dgm:pt modelId="{8E169504-3A6E-A34B-B533-B47A2564D108}" type="sibTrans" cxnId="{CA0450FC-3F0E-A54C-98C8-6772CADABBF0}">
      <dgm:prSet/>
      <dgm:spPr/>
      <dgm:t>
        <a:bodyPr/>
        <a:lstStyle/>
        <a:p>
          <a:endParaRPr lang="cs-CZ"/>
        </a:p>
      </dgm:t>
    </dgm:pt>
    <dgm:pt modelId="{194610BE-7B99-0D42-8CBA-F433435FA0B3}" type="pres">
      <dgm:prSet presAssocID="{087D35D4-781F-CF40-967C-2CA673EF6B6D}" presName="Name0" presStyleCnt="0">
        <dgm:presLayoutVars>
          <dgm:dir/>
          <dgm:resizeHandles val="exact"/>
        </dgm:presLayoutVars>
      </dgm:prSet>
      <dgm:spPr/>
    </dgm:pt>
    <dgm:pt modelId="{1E46BFA1-5BB0-B74B-8ADA-C366780E9DD3}" type="pres">
      <dgm:prSet presAssocID="{087D35D4-781F-CF40-967C-2CA673EF6B6D}" presName="fgShape" presStyleLbl="fgShp" presStyleIdx="0" presStyleCnt="1"/>
      <dgm:spPr/>
    </dgm:pt>
    <dgm:pt modelId="{4F868651-3196-6E48-95E0-1764A248FE3E}" type="pres">
      <dgm:prSet presAssocID="{087D35D4-781F-CF40-967C-2CA673EF6B6D}" presName="linComp" presStyleCnt="0"/>
      <dgm:spPr/>
    </dgm:pt>
    <dgm:pt modelId="{7B731397-DB26-8E4D-8DB9-7E5DD3038543}" type="pres">
      <dgm:prSet presAssocID="{C807A4D5-FD2B-1D43-9860-7A5C3BBD1FB0}" presName="compNode" presStyleCnt="0"/>
      <dgm:spPr/>
    </dgm:pt>
    <dgm:pt modelId="{49B9ACA0-3785-D240-B395-FC6D57CA8113}" type="pres">
      <dgm:prSet presAssocID="{C807A4D5-FD2B-1D43-9860-7A5C3BBD1FB0}" presName="bkgdShape" presStyleLbl="node1" presStyleIdx="0" presStyleCnt="8"/>
      <dgm:spPr/>
    </dgm:pt>
    <dgm:pt modelId="{252623EB-C647-A541-A64F-2F1BA0B5A643}" type="pres">
      <dgm:prSet presAssocID="{C807A4D5-FD2B-1D43-9860-7A5C3BBD1FB0}" presName="nodeTx" presStyleLbl="node1" presStyleIdx="0" presStyleCnt="8">
        <dgm:presLayoutVars>
          <dgm:bulletEnabled val="1"/>
        </dgm:presLayoutVars>
      </dgm:prSet>
      <dgm:spPr/>
    </dgm:pt>
    <dgm:pt modelId="{2FE46767-1595-2A4B-B46A-E63EBC32870A}" type="pres">
      <dgm:prSet presAssocID="{C807A4D5-FD2B-1D43-9860-7A5C3BBD1FB0}" presName="invisiNode" presStyleLbl="node1" presStyleIdx="0" presStyleCnt="8"/>
      <dgm:spPr/>
    </dgm:pt>
    <dgm:pt modelId="{AA499D36-6444-8E43-BCB3-E79688C52810}" type="pres">
      <dgm:prSet presAssocID="{C807A4D5-FD2B-1D43-9860-7A5C3BBD1FB0}" presName="imagNode" presStyleLbl="fgImgPlace1" presStyleIdx="0" presStyleCnt="8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id="0" name="" descr="Létající talíř se souvislou výplní"/>
        </a:ext>
      </dgm:extLst>
    </dgm:pt>
    <dgm:pt modelId="{CDA99ACC-805F-2C4E-AACD-FD8657FE9807}" type="pres">
      <dgm:prSet presAssocID="{3D316005-A010-1349-A5A8-3A64C9D77950}" presName="sibTrans" presStyleLbl="sibTrans2D1" presStyleIdx="0" presStyleCnt="0"/>
      <dgm:spPr/>
    </dgm:pt>
    <dgm:pt modelId="{AC15D148-99E3-D247-A769-1AF262429DF6}" type="pres">
      <dgm:prSet presAssocID="{8C8782E8-05A9-8C4C-82F9-0C7C07225847}" presName="compNode" presStyleCnt="0"/>
      <dgm:spPr/>
    </dgm:pt>
    <dgm:pt modelId="{82E2220D-46C9-954C-8EE0-9179FFD7DA37}" type="pres">
      <dgm:prSet presAssocID="{8C8782E8-05A9-8C4C-82F9-0C7C07225847}" presName="bkgdShape" presStyleLbl="node1" presStyleIdx="1" presStyleCnt="8"/>
      <dgm:spPr/>
    </dgm:pt>
    <dgm:pt modelId="{9AAA7862-165F-874B-B848-7C0D93B552B1}" type="pres">
      <dgm:prSet presAssocID="{8C8782E8-05A9-8C4C-82F9-0C7C07225847}" presName="nodeTx" presStyleLbl="node1" presStyleIdx="1" presStyleCnt="8">
        <dgm:presLayoutVars>
          <dgm:bulletEnabled val="1"/>
        </dgm:presLayoutVars>
      </dgm:prSet>
      <dgm:spPr/>
    </dgm:pt>
    <dgm:pt modelId="{A7994F4E-1434-7B4C-BEEE-E1D3CE9FEEBD}" type="pres">
      <dgm:prSet presAssocID="{8C8782E8-05A9-8C4C-82F9-0C7C07225847}" presName="invisiNode" presStyleLbl="node1" presStyleIdx="1" presStyleCnt="8"/>
      <dgm:spPr/>
    </dgm:pt>
    <dgm:pt modelId="{C89A08FC-8478-8641-9528-D8B3C79F6D5C}" type="pres">
      <dgm:prSet presAssocID="{8C8782E8-05A9-8C4C-82F9-0C7C07225847}" presName="imagNode" presStyleLbl="fgImgPlace1" presStyleIdx="1" presStyleCnt="8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id="0" name="" descr="Prezentace s výsečovým grafem se souvislou výplní"/>
        </a:ext>
      </dgm:extLst>
    </dgm:pt>
    <dgm:pt modelId="{DD8F4567-A407-7346-B72B-ED4BE9230A06}" type="pres">
      <dgm:prSet presAssocID="{061C4181-BCF7-F344-B4F4-9D037DE4EB46}" presName="sibTrans" presStyleLbl="sibTrans2D1" presStyleIdx="0" presStyleCnt="0"/>
      <dgm:spPr/>
    </dgm:pt>
    <dgm:pt modelId="{2A2E4843-7624-2A49-B177-A8F0592CD481}" type="pres">
      <dgm:prSet presAssocID="{0A598215-3D1C-7C42-A80E-9B0A67B840E7}" presName="compNode" presStyleCnt="0"/>
      <dgm:spPr/>
    </dgm:pt>
    <dgm:pt modelId="{C42B6BFB-D142-E347-93AE-292BF8474C08}" type="pres">
      <dgm:prSet presAssocID="{0A598215-3D1C-7C42-A80E-9B0A67B840E7}" presName="bkgdShape" presStyleLbl="node1" presStyleIdx="2" presStyleCnt="8"/>
      <dgm:spPr/>
    </dgm:pt>
    <dgm:pt modelId="{BF9175F6-D3A8-5A46-BC88-F5453CDD6CBE}" type="pres">
      <dgm:prSet presAssocID="{0A598215-3D1C-7C42-A80E-9B0A67B840E7}" presName="nodeTx" presStyleLbl="node1" presStyleIdx="2" presStyleCnt="8">
        <dgm:presLayoutVars>
          <dgm:bulletEnabled val="1"/>
        </dgm:presLayoutVars>
      </dgm:prSet>
      <dgm:spPr/>
    </dgm:pt>
    <dgm:pt modelId="{4F48A36F-1398-6C40-A163-323105EBDA56}" type="pres">
      <dgm:prSet presAssocID="{0A598215-3D1C-7C42-A80E-9B0A67B840E7}" presName="invisiNode" presStyleLbl="node1" presStyleIdx="2" presStyleCnt="8"/>
      <dgm:spPr/>
    </dgm:pt>
    <dgm:pt modelId="{104B8166-6CC0-1144-98C2-5D626BAC714B}" type="pres">
      <dgm:prSet presAssocID="{0A598215-3D1C-7C42-A80E-9B0A67B840E7}" presName="imagNode" presStyleLbl="fgImgPlace1" presStyleIdx="2" presStyleCnt="8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id="0" name="" descr="Marketing se souvislou výplní"/>
        </a:ext>
      </dgm:extLst>
    </dgm:pt>
    <dgm:pt modelId="{47B557DD-177F-2545-9382-F8242F6DC69B}" type="pres">
      <dgm:prSet presAssocID="{3DA45520-87EF-6643-945B-B7A21E2D1982}" presName="sibTrans" presStyleLbl="sibTrans2D1" presStyleIdx="0" presStyleCnt="0"/>
      <dgm:spPr/>
    </dgm:pt>
    <dgm:pt modelId="{B049B101-5F65-E542-9D97-3F82F5D77A28}" type="pres">
      <dgm:prSet presAssocID="{0F19C0E5-F06A-5840-BDE7-82A8FD38ACC9}" presName="compNode" presStyleCnt="0"/>
      <dgm:spPr/>
    </dgm:pt>
    <dgm:pt modelId="{50A57ED3-054D-FD40-80D2-594EF222C238}" type="pres">
      <dgm:prSet presAssocID="{0F19C0E5-F06A-5840-BDE7-82A8FD38ACC9}" presName="bkgdShape" presStyleLbl="node1" presStyleIdx="3" presStyleCnt="8"/>
      <dgm:spPr/>
    </dgm:pt>
    <dgm:pt modelId="{5E5748D6-823D-9940-AB3D-ED4CEE7E5D99}" type="pres">
      <dgm:prSet presAssocID="{0F19C0E5-F06A-5840-BDE7-82A8FD38ACC9}" presName="nodeTx" presStyleLbl="node1" presStyleIdx="3" presStyleCnt="8">
        <dgm:presLayoutVars>
          <dgm:bulletEnabled val="1"/>
        </dgm:presLayoutVars>
      </dgm:prSet>
      <dgm:spPr/>
    </dgm:pt>
    <dgm:pt modelId="{C2CF723A-F345-FB4A-B827-1E7D49953687}" type="pres">
      <dgm:prSet presAssocID="{0F19C0E5-F06A-5840-BDE7-82A8FD38ACC9}" presName="invisiNode" presStyleLbl="node1" presStyleIdx="3" presStyleCnt="8"/>
      <dgm:spPr/>
    </dgm:pt>
    <dgm:pt modelId="{1170382F-9B4A-8E4B-90F4-E05FF123F96A}" type="pres">
      <dgm:prSet presAssocID="{0F19C0E5-F06A-5840-BDE7-82A8FD38ACC9}" presName="imagNode" presStyleLbl="fgImgPlace1" presStyleIdx="3" presStyleCnt="8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id="0" name="" descr="Skupina mužů se souvislou výplní"/>
        </a:ext>
      </dgm:extLst>
    </dgm:pt>
    <dgm:pt modelId="{5DF4E4EE-6EB0-654F-948D-87B50C643709}" type="pres">
      <dgm:prSet presAssocID="{8E169504-3A6E-A34B-B533-B47A2564D108}" presName="sibTrans" presStyleLbl="sibTrans2D1" presStyleIdx="0" presStyleCnt="0"/>
      <dgm:spPr/>
    </dgm:pt>
    <dgm:pt modelId="{3863ED15-23CB-EC42-A846-825AE40A5286}" type="pres">
      <dgm:prSet presAssocID="{8C474131-BCE4-ED43-A7F4-624749B60792}" presName="compNode" presStyleCnt="0"/>
      <dgm:spPr/>
    </dgm:pt>
    <dgm:pt modelId="{4117D857-A9C1-1643-9164-A1EFD014A27B}" type="pres">
      <dgm:prSet presAssocID="{8C474131-BCE4-ED43-A7F4-624749B60792}" presName="bkgdShape" presStyleLbl="node1" presStyleIdx="4" presStyleCnt="8"/>
      <dgm:spPr/>
    </dgm:pt>
    <dgm:pt modelId="{C6701E3D-1C1F-2840-B88B-DDB93F2A70E3}" type="pres">
      <dgm:prSet presAssocID="{8C474131-BCE4-ED43-A7F4-624749B60792}" presName="nodeTx" presStyleLbl="node1" presStyleIdx="4" presStyleCnt="8">
        <dgm:presLayoutVars>
          <dgm:bulletEnabled val="1"/>
        </dgm:presLayoutVars>
      </dgm:prSet>
      <dgm:spPr/>
    </dgm:pt>
    <dgm:pt modelId="{949A5A2A-9CC7-8E47-919C-4E91C6EDE601}" type="pres">
      <dgm:prSet presAssocID="{8C474131-BCE4-ED43-A7F4-624749B60792}" presName="invisiNode" presStyleLbl="node1" presStyleIdx="4" presStyleCnt="8"/>
      <dgm:spPr/>
    </dgm:pt>
    <dgm:pt modelId="{226ACCDF-D903-9D4F-B0C9-CB9805951ED2}" type="pres">
      <dgm:prSet presAssocID="{8C474131-BCE4-ED43-A7F4-624749B60792}" presName="imagNode" presStyleLbl="fgImgPlace1" presStyleIdx="4" presStyleCnt="8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id="0" name="" descr="Plot se souvislou výplní"/>
        </a:ext>
      </dgm:extLst>
    </dgm:pt>
    <dgm:pt modelId="{EB3D40FD-A8AF-D243-B365-4D1235DFA284}" type="pres">
      <dgm:prSet presAssocID="{F1B9615B-FAA5-A24A-902B-8FCFD1AB61F0}" presName="sibTrans" presStyleLbl="sibTrans2D1" presStyleIdx="0" presStyleCnt="0"/>
      <dgm:spPr/>
    </dgm:pt>
    <dgm:pt modelId="{3C6E1711-AAC2-AD45-9407-281B9330A22D}" type="pres">
      <dgm:prSet presAssocID="{43F9757A-5FBF-F44E-A7A9-4FA2C93CB6E3}" presName="compNode" presStyleCnt="0"/>
      <dgm:spPr/>
    </dgm:pt>
    <dgm:pt modelId="{EB7BF6B6-561B-2043-8A8D-91D4DF1B4A55}" type="pres">
      <dgm:prSet presAssocID="{43F9757A-5FBF-F44E-A7A9-4FA2C93CB6E3}" presName="bkgdShape" presStyleLbl="node1" presStyleIdx="5" presStyleCnt="8"/>
      <dgm:spPr/>
    </dgm:pt>
    <dgm:pt modelId="{3BBADE36-1FD8-324C-9675-32D0163E5418}" type="pres">
      <dgm:prSet presAssocID="{43F9757A-5FBF-F44E-A7A9-4FA2C93CB6E3}" presName="nodeTx" presStyleLbl="node1" presStyleIdx="5" presStyleCnt="8">
        <dgm:presLayoutVars>
          <dgm:bulletEnabled val="1"/>
        </dgm:presLayoutVars>
      </dgm:prSet>
      <dgm:spPr/>
    </dgm:pt>
    <dgm:pt modelId="{7F28247F-F7B6-2147-BB4B-A9E115D2CFAC}" type="pres">
      <dgm:prSet presAssocID="{43F9757A-5FBF-F44E-A7A9-4FA2C93CB6E3}" presName="invisiNode" presStyleLbl="node1" presStyleIdx="5" presStyleCnt="8"/>
      <dgm:spPr/>
    </dgm:pt>
    <dgm:pt modelId="{88A90A74-215D-1B42-B14A-14579B75493E}" type="pres">
      <dgm:prSet presAssocID="{43F9757A-5FBF-F44E-A7A9-4FA2C93CB6E3}" presName="imagNode" presStyleLbl="fgImgPlace1" presStyleIdx="5" presStyleCnt="8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id="0" name="" descr="Internet věcí obrys"/>
        </a:ext>
      </dgm:extLst>
    </dgm:pt>
    <dgm:pt modelId="{B0D9952E-12C0-2444-A624-123ADFE2D22E}" type="pres">
      <dgm:prSet presAssocID="{C9C55BCB-12CF-D840-AAA6-EAA733CED4D8}" presName="sibTrans" presStyleLbl="sibTrans2D1" presStyleIdx="0" presStyleCnt="0"/>
      <dgm:spPr/>
    </dgm:pt>
    <dgm:pt modelId="{ABB95E68-063B-C849-A2D0-6CD69606A9E7}" type="pres">
      <dgm:prSet presAssocID="{851CE82F-944B-3645-B78D-D4B631CAEB9F}" presName="compNode" presStyleCnt="0"/>
      <dgm:spPr/>
    </dgm:pt>
    <dgm:pt modelId="{5A8DADD4-1D4D-144E-A3CE-A2775CFB2A1E}" type="pres">
      <dgm:prSet presAssocID="{851CE82F-944B-3645-B78D-D4B631CAEB9F}" presName="bkgdShape" presStyleLbl="node1" presStyleIdx="6" presStyleCnt="8"/>
      <dgm:spPr/>
    </dgm:pt>
    <dgm:pt modelId="{661E2E11-EFF0-EB49-8E4A-5B127F684E8E}" type="pres">
      <dgm:prSet presAssocID="{851CE82F-944B-3645-B78D-D4B631CAEB9F}" presName="nodeTx" presStyleLbl="node1" presStyleIdx="6" presStyleCnt="8">
        <dgm:presLayoutVars>
          <dgm:bulletEnabled val="1"/>
        </dgm:presLayoutVars>
      </dgm:prSet>
      <dgm:spPr/>
    </dgm:pt>
    <dgm:pt modelId="{82E2FADA-299B-8141-BD01-E6A7BB7116F9}" type="pres">
      <dgm:prSet presAssocID="{851CE82F-944B-3645-B78D-D4B631CAEB9F}" presName="invisiNode" presStyleLbl="node1" presStyleIdx="6" presStyleCnt="8"/>
      <dgm:spPr/>
    </dgm:pt>
    <dgm:pt modelId="{BD7A3BA8-BCEE-AD43-9E65-333877C17C24}" type="pres">
      <dgm:prSet presAssocID="{851CE82F-944B-3645-B78D-D4B631CAEB9F}" presName="imagNode" presStyleLbl="fgImgPlace1" presStyleIdx="6" presStyleCnt="8"/>
      <dgm:spPr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id="0" name="" descr="Aspirace se souvislou výplní"/>
        </a:ext>
      </dgm:extLst>
    </dgm:pt>
    <dgm:pt modelId="{67AB9DBA-4DEA-B145-A52C-A233543DEC38}" type="pres">
      <dgm:prSet presAssocID="{DD700645-E5C3-394E-A18F-4822BD16F3EF}" presName="sibTrans" presStyleLbl="sibTrans2D1" presStyleIdx="0" presStyleCnt="0"/>
      <dgm:spPr/>
    </dgm:pt>
    <dgm:pt modelId="{5F7F5036-CBEE-CC46-9B96-C86FA72828FE}" type="pres">
      <dgm:prSet presAssocID="{BC61F6FD-C353-B647-A1BD-FE880AE417DE}" presName="compNode" presStyleCnt="0"/>
      <dgm:spPr/>
    </dgm:pt>
    <dgm:pt modelId="{3F2A5500-9625-7148-AEFD-DA6E4C5A9B15}" type="pres">
      <dgm:prSet presAssocID="{BC61F6FD-C353-B647-A1BD-FE880AE417DE}" presName="bkgdShape" presStyleLbl="node1" presStyleIdx="7" presStyleCnt="8"/>
      <dgm:spPr/>
    </dgm:pt>
    <dgm:pt modelId="{67ACD8DE-0E7C-374F-826B-63246CCAA259}" type="pres">
      <dgm:prSet presAssocID="{BC61F6FD-C353-B647-A1BD-FE880AE417DE}" presName="nodeTx" presStyleLbl="node1" presStyleIdx="7" presStyleCnt="8">
        <dgm:presLayoutVars>
          <dgm:bulletEnabled val="1"/>
        </dgm:presLayoutVars>
      </dgm:prSet>
      <dgm:spPr/>
    </dgm:pt>
    <dgm:pt modelId="{B5FFB975-25CA-914E-9672-8460DDF608A4}" type="pres">
      <dgm:prSet presAssocID="{BC61F6FD-C353-B647-A1BD-FE880AE417DE}" presName="invisiNode" presStyleLbl="node1" presStyleIdx="7" presStyleCnt="8"/>
      <dgm:spPr/>
    </dgm:pt>
    <dgm:pt modelId="{6FC4A10E-DAA3-F54E-9293-C7085155B22A}" type="pres">
      <dgm:prSet presAssocID="{BC61F6FD-C353-B647-A1BD-FE880AE417DE}" presName="imagNode" presStyleLbl="fgImgPlace1" presStyleIdx="7" presStyleCnt="8"/>
      <dgm:spPr>
        <a:blipFill>
          <a:blip xmlns:r="http://schemas.openxmlformats.org/officeDocument/2006/relationships"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id="0" name="" descr="Otazník se souvislou výplní"/>
        </a:ext>
      </dgm:extLst>
    </dgm:pt>
  </dgm:ptLst>
  <dgm:cxnLst>
    <dgm:cxn modelId="{5FEA5B04-75AD-7846-B989-C8B6BC4DA1A3}" srcId="{087D35D4-781F-CF40-967C-2CA673EF6B6D}" destId="{851CE82F-944B-3645-B78D-D4B631CAEB9F}" srcOrd="6" destOrd="0" parTransId="{3C3E1D30-8EE3-8F49-AE44-F1F8CB2C0C40}" sibTransId="{DD700645-E5C3-394E-A18F-4822BD16F3EF}"/>
    <dgm:cxn modelId="{45168510-B88D-9647-A35B-C3E81BBBB1D4}" type="presOf" srcId="{F1B9615B-FAA5-A24A-902B-8FCFD1AB61F0}" destId="{EB3D40FD-A8AF-D243-B365-4D1235DFA284}" srcOrd="0" destOrd="0" presId="urn:microsoft.com/office/officeart/2005/8/layout/hList7"/>
    <dgm:cxn modelId="{6BCB2E16-7535-734F-8CC9-0DB1C46AFFDC}" type="presOf" srcId="{0A598215-3D1C-7C42-A80E-9B0A67B840E7}" destId="{C42B6BFB-D142-E347-93AE-292BF8474C08}" srcOrd="0" destOrd="0" presId="urn:microsoft.com/office/officeart/2005/8/layout/hList7"/>
    <dgm:cxn modelId="{69419A1F-23A0-DE4E-ADDF-F2BC5FED19DE}" type="presOf" srcId="{8E169504-3A6E-A34B-B533-B47A2564D108}" destId="{5DF4E4EE-6EB0-654F-948D-87B50C643709}" srcOrd="0" destOrd="0" presId="urn:microsoft.com/office/officeart/2005/8/layout/hList7"/>
    <dgm:cxn modelId="{B74A9B2B-6473-3A4B-BAFE-F189A7E7F870}" srcId="{087D35D4-781F-CF40-967C-2CA673EF6B6D}" destId="{8C8782E8-05A9-8C4C-82F9-0C7C07225847}" srcOrd="1" destOrd="0" parTransId="{00C562DC-0E62-F640-8610-62B2A0E2EF42}" sibTransId="{061C4181-BCF7-F344-B4F4-9D037DE4EB46}"/>
    <dgm:cxn modelId="{A8B0703D-7B4A-B843-825F-909CD5DB9912}" srcId="{087D35D4-781F-CF40-967C-2CA673EF6B6D}" destId="{0A598215-3D1C-7C42-A80E-9B0A67B840E7}" srcOrd="2" destOrd="0" parTransId="{B76C94A7-8540-0E44-B1B0-85D2DB4F6066}" sibTransId="{3DA45520-87EF-6643-945B-B7A21E2D1982}"/>
    <dgm:cxn modelId="{9E15295F-E102-5441-B69A-68A4D75E5D10}" srcId="{087D35D4-781F-CF40-967C-2CA673EF6B6D}" destId="{8C474131-BCE4-ED43-A7F4-624749B60792}" srcOrd="4" destOrd="0" parTransId="{127EAB52-9EA5-634C-B11B-206520761D9B}" sibTransId="{F1B9615B-FAA5-A24A-902B-8FCFD1AB61F0}"/>
    <dgm:cxn modelId="{4196AC61-D330-9044-9CF4-646BE994A5A3}" type="presOf" srcId="{43F9757A-5FBF-F44E-A7A9-4FA2C93CB6E3}" destId="{3BBADE36-1FD8-324C-9675-32D0163E5418}" srcOrd="1" destOrd="0" presId="urn:microsoft.com/office/officeart/2005/8/layout/hList7"/>
    <dgm:cxn modelId="{E4B3A846-EC0C-6E4E-BF36-820D738589BE}" type="presOf" srcId="{C807A4D5-FD2B-1D43-9860-7A5C3BBD1FB0}" destId="{252623EB-C647-A541-A64F-2F1BA0B5A643}" srcOrd="1" destOrd="0" presId="urn:microsoft.com/office/officeart/2005/8/layout/hList7"/>
    <dgm:cxn modelId="{5FE4BF6F-A8DD-164A-B48A-D43DF97125FB}" type="presOf" srcId="{8C474131-BCE4-ED43-A7F4-624749B60792}" destId="{4117D857-A9C1-1643-9164-A1EFD014A27B}" srcOrd="0" destOrd="0" presId="urn:microsoft.com/office/officeart/2005/8/layout/hList7"/>
    <dgm:cxn modelId="{22CE5078-ACA1-244A-A8FA-33742B1FEA71}" type="presOf" srcId="{851CE82F-944B-3645-B78D-D4B631CAEB9F}" destId="{661E2E11-EFF0-EB49-8E4A-5B127F684E8E}" srcOrd="1" destOrd="0" presId="urn:microsoft.com/office/officeart/2005/8/layout/hList7"/>
    <dgm:cxn modelId="{F54BB67B-B090-424B-B8F5-05E15EBD77DA}" type="presOf" srcId="{DD700645-E5C3-394E-A18F-4822BD16F3EF}" destId="{67AB9DBA-4DEA-B145-A52C-A233543DEC38}" srcOrd="0" destOrd="0" presId="urn:microsoft.com/office/officeart/2005/8/layout/hList7"/>
    <dgm:cxn modelId="{48DDE984-CDD9-D348-B32A-CA388DAE6656}" srcId="{087D35D4-781F-CF40-967C-2CA673EF6B6D}" destId="{BC61F6FD-C353-B647-A1BD-FE880AE417DE}" srcOrd="7" destOrd="0" parTransId="{63F257C2-D771-874E-9AAE-85EA2500320F}" sibTransId="{C6374368-A2B5-F24C-8E97-14A8FE64B352}"/>
    <dgm:cxn modelId="{C6ED8D8C-DF66-2940-9ED0-97892BA51B46}" type="presOf" srcId="{087D35D4-781F-CF40-967C-2CA673EF6B6D}" destId="{194610BE-7B99-0D42-8CBA-F433435FA0B3}" srcOrd="0" destOrd="0" presId="urn:microsoft.com/office/officeart/2005/8/layout/hList7"/>
    <dgm:cxn modelId="{9794888D-BB71-7449-91B0-5065B6050362}" type="presOf" srcId="{C9C55BCB-12CF-D840-AAA6-EAA733CED4D8}" destId="{B0D9952E-12C0-2444-A624-123ADFE2D22E}" srcOrd="0" destOrd="0" presId="urn:microsoft.com/office/officeart/2005/8/layout/hList7"/>
    <dgm:cxn modelId="{356F3991-6648-994D-808F-E2F59CD336A8}" type="presOf" srcId="{061C4181-BCF7-F344-B4F4-9D037DE4EB46}" destId="{DD8F4567-A407-7346-B72B-ED4BE9230A06}" srcOrd="0" destOrd="0" presId="urn:microsoft.com/office/officeart/2005/8/layout/hList7"/>
    <dgm:cxn modelId="{0D45D397-2FF5-6A4B-9A18-5C4FCC48765B}" type="presOf" srcId="{3DA45520-87EF-6643-945B-B7A21E2D1982}" destId="{47B557DD-177F-2545-9382-F8242F6DC69B}" srcOrd="0" destOrd="0" presId="urn:microsoft.com/office/officeart/2005/8/layout/hList7"/>
    <dgm:cxn modelId="{B761839C-C457-6043-9502-3A23BC9CB9A2}" type="presOf" srcId="{0F19C0E5-F06A-5840-BDE7-82A8FD38ACC9}" destId="{5E5748D6-823D-9940-AB3D-ED4CEE7E5D99}" srcOrd="1" destOrd="0" presId="urn:microsoft.com/office/officeart/2005/8/layout/hList7"/>
    <dgm:cxn modelId="{6D99A9A3-52B8-3545-AD7E-82C7FF220DB0}" type="presOf" srcId="{8C8782E8-05A9-8C4C-82F9-0C7C07225847}" destId="{82E2220D-46C9-954C-8EE0-9179FFD7DA37}" srcOrd="0" destOrd="0" presId="urn:microsoft.com/office/officeart/2005/8/layout/hList7"/>
    <dgm:cxn modelId="{82563DC3-FBCD-1741-8595-4CC90FE1815C}" type="presOf" srcId="{0A598215-3D1C-7C42-A80E-9B0A67B840E7}" destId="{BF9175F6-D3A8-5A46-BC88-F5453CDD6CBE}" srcOrd="1" destOrd="0" presId="urn:microsoft.com/office/officeart/2005/8/layout/hList7"/>
    <dgm:cxn modelId="{E74E4DC4-9396-404C-8207-9BFAA489B114}" srcId="{087D35D4-781F-CF40-967C-2CA673EF6B6D}" destId="{43F9757A-5FBF-F44E-A7A9-4FA2C93CB6E3}" srcOrd="5" destOrd="0" parTransId="{30218B65-4AC5-6E4B-924E-9F44D7586678}" sibTransId="{C9C55BCB-12CF-D840-AAA6-EAA733CED4D8}"/>
    <dgm:cxn modelId="{FBE561C8-F0A6-A34D-99CE-3907B57AB74C}" type="presOf" srcId="{851CE82F-944B-3645-B78D-D4B631CAEB9F}" destId="{5A8DADD4-1D4D-144E-A3CE-A2775CFB2A1E}" srcOrd="0" destOrd="0" presId="urn:microsoft.com/office/officeart/2005/8/layout/hList7"/>
    <dgm:cxn modelId="{6ED672C8-8076-224F-B231-880C84F33A52}" type="presOf" srcId="{BC61F6FD-C353-B647-A1BD-FE880AE417DE}" destId="{67ACD8DE-0E7C-374F-826B-63246CCAA259}" srcOrd="1" destOrd="0" presId="urn:microsoft.com/office/officeart/2005/8/layout/hList7"/>
    <dgm:cxn modelId="{7204F6CA-E553-B04F-82E6-8B82264D92ED}" type="presOf" srcId="{0F19C0E5-F06A-5840-BDE7-82A8FD38ACC9}" destId="{50A57ED3-054D-FD40-80D2-594EF222C238}" srcOrd="0" destOrd="0" presId="urn:microsoft.com/office/officeart/2005/8/layout/hList7"/>
    <dgm:cxn modelId="{D3A60FE2-5310-DD41-AFD8-E984382ADEEB}" srcId="{087D35D4-781F-CF40-967C-2CA673EF6B6D}" destId="{C807A4D5-FD2B-1D43-9860-7A5C3BBD1FB0}" srcOrd="0" destOrd="0" parTransId="{C05C8832-66BB-524E-9C7A-9CB731A0936E}" sibTransId="{3D316005-A010-1349-A5A8-3A64C9D77950}"/>
    <dgm:cxn modelId="{297948E9-E8F6-2042-AAED-4E1FA27338A9}" type="presOf" srcId="{8C474131-BCE4-ED43-A7F4-624749B60792}" destId="{C6701E3D-1C1F-2840-B88B-DDB93F2A70E3}" srcOrd="1" destOrd="0" presId="urn:microsoft.com/office/officeart/2005/8/layout/hList7"/>
    <dgm:cxn modelId="{ADE492EC-632A-EF4A-9B1B-1A1CBCDF6F47}" type="presOf" srcId="{8C8782E8-05A9-8C4C-82F9-0C7C07225847}" destId="{9AAA7862-165F-874B-B848-7C0D93B552B1}" srcOrd="1" destOrd="0" presId="urn:microsoft.com/office/officeart/2005/8/layout/hList7"/>
    <dgm:cxn modelId="{72A151EE-A154-2B47-9169-FC9E41AF448D}" type="presOf" srcId="{3D316005-A010-1349-A5A8-3A64C9D77950}" destId="{CDA99ACC-805F-2C4E-AACD-FD8657FE9807}" srcOrd="0" destOrd="0" presId="urn:microsoft.com/office/officeart/2005/8/layout/hList7"/>
    <dgm:cxn modelId="{2574BFF1-B6DE-F94A-A298-ECC947CE80DE}" type="presOf" srcId="{C807A4D5-FD2B-1D43-9860-7A5C3BBD1FB0}" destId="{49B9ACA0-3785-D240-B395-FC6D57CA8113}" srcOrd="0" destOrd="0" presId="urn:microsoft.com/office/officeart/2005/8/layout/hList7"/>
    <dgm:cxn modelId="{08FBBDF2-608F-8943-8731-C179011C22E1}" type="presOf" srcId="{BC61F6FD-C353-B647-A1BD-FE880AE417DE}" destId="{3F2A5500-9625-7148-AEFD-DA6E4C5A9B15}" srcOrd="0" destOrd="0" presId="urn:microsoft.com/office/officeart/2005/8/layout/hList7"/>
    <dgm:cxn modelId="{9E54F1F6-7615-2A4D-AE3E-3B9F23CEFFD7}" type="presOf" srcId="{43F9757A-5FBF-F44E-A7A9-4FA2C93CB6E3}" destId="{EB7BF6B6-561B-2043-8A8D-91D4DF1B4A55}" srcOrd="0" destOrd="0" presId="urn:microsoft.com/office/officeart/2005/8/layout/hList7"/>
    <dgm:cxn modelId="{CA0450FC-3F0E-A54C-98C8-6772CADABBF0}" srcId="{087D35D4-781F-CF40-967C-2CA673EF6B6D}" destId="{0F19C0E5-F06A-5840-BDE7-82A8FD38ACC9}" srcOrd="3" destOrd="0" parTransId="{3965C85B-D180-004C-B23A-FEE01D190FC7}" sibTransId="{8E169504-3A6E-A34B-B533-B47A2564D108}"/>
    <dgm:cxn modelId="{8D359A14-B25D-C542-BF7B-8477FA06149F}" type="presParOf" srcId="{194610BE-7B99-0D42-8CBA-F433435FA0B3}" destId="{1E46BFA1-5BB0-B74B-8ADA-C366780E9DD3}" srcOrd="0" destOrd="0" presId="urn:microsoft.com/office/officeart/2005/8/layout/hList7"/>
    <dgm:cxn modelId="{6BF8BB6D-7574-1545-8D3B-11D4475FFE97}" type="presParOf" srcId="{194610BE-7B99-0D42-8CBA-F433435FA0B3}" destId="{4F868651-3196-6E48-95E0-1764A248FE3E}" srcOrd="1" destOrd="0" presId="urn:microsoft.com/office/officeart/2005/8/layout/hList7"/>
    <dgm:cxn modelId="{903ECFAB-7E18-4F4A-ACAC-94733F8A8331}" type="presParOf" srcId="{4F868651-3196-6E48-95E0-1764A248FE3E}" destId="{7B731397-DB26-8E4D-8DB9-7E5DD3038543}" srcOrd="0" destOrd="0" presId="urn:microsoft.com/office/officeart/2005/8/layout/hList7"/>
    <dgm:cxn modelId="{279DFB9D-6532-F44D-AB21-56FD2C8296A7}" type="presParOf" srcId="{7B731397-DB26-8E4D-8DB9-7E5DD3038543}" destId="{49B9ACA0-3785-D240-B395-FC6D57CA8113}" srcOrd="0" destOrd="0" presId="urn:microsoft.com/office/officeart/2005/8/layout/hList7"/>
    <dgm:cxn modelId="{1D40A0D2-63F9-6C4B-83D9-DD3BB565A34B}" type="presParOf" srcId="{7B731397-DB26-8E4D-8DB9-7E5DD3038543}" destId="{252623EB-C647-A541-A64F-2F1BA0B5A643}" srcOrd="1" destOrd="0" presId="urn:microsoft.com/office/officeart/2005/8/layout/hList7"/>
    <dgm:cxn modelId="{D55D0C91-1128-1648-B280-D1179CD1E686}" type="presParOf" srcId="{7B731397-DB26-8E4D-8DB9-7E5DD3038543}" destId="{2FE46767-1595-2A4B-B46A-E63EBC32870A}" srcOrd="2" destOrd="0" presId="urn:microsoft.com/office/officeart/2005/8/layout/hList7"/>
    <dgm:cxn modelId="{7877856F-E63E-FB42-8A6A-EAAF86E5088F}" type="presParOf" srcId="{7B731397-DB26-8E4D-8DB9-7E5DD3038543}" destId="{AA499D36-6444-8E43-BCB3-E79688C52810}" srcOrd="3" destOrd="0" presId="urn:microsoft.com/office/officeart/2005/8/layout/hList7"/>
    <dgm:cxn modelId="{3268583A-6573-D942-AC96-731BDB540FC9}" type="presParOf" srcId="{4F868651-3196-6E48-95E0-1764A248FE3E}" destId="{CDA99ACC-805F-2C4E-AACD-FD8657FE9807}" srcOrd="1" destOrd="0" presId="urn:microsoft.com/office/officeart/2005/8/layout/hList7"/>
    <dgm:cxn modelId="{6AC5EBEF-40AB-3E48-B6A7-46CEA666C5D0}" type="presParOf" srcId="{4F868651-3196-6E48-95E0-1764A248FE3E}" destId="{AC15D148-99E3-D247-A769-1AF262429DF6}" srcOrd="2" destOrd="0" presId="urn:microsoft.com/office/officeart/2005/8/layout/hList7"/>
    <dgm:cxn modelId="{50F706AD-49AD-6449-9841-48E6741C2998}" type="presParOf" srcId="{AC15D148-99E3-D247-A769-1AF262429DF6}" destId="{82E2220D-46C9-954C-8EE0-9179FFD7DA37}" srcOrd="0" destOrd="0" presId="urn:microsoft.com/office/officeart/2005/8/layout/hList7"/>
    <dgm:cxn modelId="{7D50CB59-5A26-8547-8040-EAD6A23A1210}" type="presParOf" srcId="{AC15D148-99E3-D247-A769-1AF262429DF6}" destId="{9AAA7862-165F-874B-B848-7C0D93B552B1}" srcOrd="1" destOrd="0" presId="urn:microsoft.com/office/officeart/2005/8/layout/hList7"/>
    <dgm:cxn modelId="{969AD23C-61E7-3A45-876E-1B6420C6FEBF}" type="presParOf" srcId="{AC15D148-99E3-D247-A769-1AF262429DF6}" destId="{A7994F4E-1434-7B4C-BEEE-E1D3CE9FEEBD}" srcOrd="2" destOrd="0" presId="urn:microsoft.com/office/officeart/2005/8/layout/hList7"/>
    <dgm:cxn modelId="{9E53A2C7-9A6B-0E45-9632-B631FCB5FFA5}" type="presParOf" srcId="{AC15D148-99E3-D247-A769-1AF262429DF6}" destId="{C89A08FC-8478-8641-9528-D8B3C79F6D5C}" srcOrd="3" destOrd="0" presId="urn:microsoft.com/office/officeart/2005/8/layout/hList7"/>
    <dgm:cxn modelId="{F255B306-5CF1-F84D-A1D1-5660578BC945}" type="presParOf" srcId="{4F868651-3196-6E48-95E0-1764A248FE3E}" destId="{DD8F4567-A407-7346-B72B-ED4BE9230A06}" srcOrd="3" destOrd="0" presId="urn:microsoft.com/office/officeart/2005/8/layout/hList7"/>
    <dgm:cxn modelId="{1EDC84E3-D5E6-5743-BC7F-5620C1379E83}" type="presParOf" srcId="{4F868651-3196-6E48-95E0-1764A248FE3E}" destId="{2A2E4843-7624-2A49-B177-A8F0592CD481}" srcOrd="4" destOrd="0" presId="urn:microsoft.com/office/officeart/2005/8/layout/hList7"/>
    <dgm:cxn modelId="{4448D3E4-08B7-AF47-BFE2-A52F69D9D1CA}" type="presParOf" srcId="{2A2E4843-7624-2A49-B177-A8F0592CD481}" destId="{C42B6BFB-D142-E347-93AE-292BF8474C08}" srcOrd="0" destOrd="0" presId="urn:microsoft.com/office/officeart/2005/8/layout/hList7"/>
    <dgm:cxn modelId="{313B4DEE-0956-E64E-939B-EC11CC5D893E}" type="presParOf" srcId="{2A2E4843-7624-2A49-B177-A8F0592CD481}" destId="{BF9175F6-D3A8-5A46-BC88-F5453CDD6CBE}" srcOrd="1" destOrd="0" presId="urn:microsoft.com/office/officeart/2005/8/layout/hList7"/>
    <dgm:cxn modelId="{96475519-2F80-2B4D-A416-F809EB0D4674}" type="presParOf" srcId="{2A2E4843-7624-2A49-B177-A8F0592CD481}" destId="{4F48A36F-1398-6C40-A163-323105EBDA56}" srcOrd="2" destOrd="0" presId="urn:microsoft.com/office/officeart/2005/8/layout/hList7"/>
    <dgm:cxn modelId="{425ED2DB-A8FB-D74C-8242-F31DB4E334B6}" type="presParOf" srcId="{2A2E4843-7624-2A49-B177-A8F0592CD481}" destId="{104B8166-6CC0-1144-98C2-5D626BAC714B}" srcOrd="3" destOrd="0" presId="urn:microsoft.com/office/officeart/2005/8/layout/hList7"/>
    <dgm:cxn modelId="{ECE3BA36-EE4E-3544-B557-2D2A61278C22}" type="presParOf" srcId="{4F868651-3196-6E48-95E0-1764A248FE3E}" destId="{47B557DD-177F-2545-9382-F8242F6DC69B}" srcOrd="5" destOrd="0" presId="urn:microsoft.com/office/officeart/2005/8/layout/hList7"/>
    <dgm:cxn modelId="{E15B6D61-7568-064A-A2E8-CC5E86B357E2}" type="presParOf" srcId="{4F868651-3196-6E48-95E0-1764A248FE3E}" destId="{B049B101-5F65-E542-9D97-3F82F5D77A28}" srcOrd="6" destOrd="0" presId="urn:microsoft.com/office/officeart/2005/8/layout/hList7"/>
    <dgm:cxn modelId="{F6596D8C-2C90-1444-9DEE-833A2B3E79C2}" type="presParOf" srcId="{B049B101-5F65-E542-9D97-3F82F5D77A28}" destId="{50A57ED3-054D-FD40-80D2-594EF222C238}" srcOrd="0" destOrd="0" presId="urn:microsoft.com/office/officeart/2005/8/layout/hList7"/>
    <dgm:cxn modelId="{48EB9691-C255-0D40-B1B3-499B1A84FF76}" type="presParOf" srcId="{B049B101-5F65-E542-9D97-3F82F5D77A28}" destId="{5E5748D6-823D-9940-AB3D-ED4CEE7E5D99}" srcOrd="1" destOrd="0" presId="urn:microsoft.com/office/officeart/2005/8/layout/hList7"/>
    <dgm:cxn modelId="{70CEBDE6-3EF6-A94A-8FE6-FCA0B9647B7C}" type="presParOf" srcId="{B049B101-5F65-E542-9D97-3F82F5D77A28}" destId="{C2CF723A-F345-FB4A-B827-1E7D49953687}" srcOrd="2" destOrd="0" presId="urn:microsoft.com/office/officeart/2005/8/layout/hList7"/>
    <dgm:cxn modelId="{98CCF6B7-EBEE-B943-AF7C-72C3B8A53744}" type="presParOf" srcId="{B049B101-5F65-E542-9D97-3F82F5D77A28}" destId="{1170382F-9B4A-8E4B-90F4-E05FF123F96A}" srcOrd="3" destOrd="0" presId="urn:microsoft.com/office/officeart/2005/8/layout/hList7"/>
    <dgm:cxn modelId="{B605C2BD-4549-FD42-8D00-992ADC842517}" type="presParOf" srcId="{4F868651-3196-6E48-95E0-1764A248FE3E}" destId="{5DF4E4EE-6EB0-654F-948D-87B50C643709}" srcOrd="7" destOrd="0" presId="urn:microsoft.com/office/officeart/2005/8/layout/hList7"/>
    <dgm:cxn modelId="{F336BDC6-C2B4-E14F-95FC-262A78EA3726}" type="presParOf" srcId="{4F868651-3196-6E48-95E0-1764A248FE3E}" destId="{3863ED15-23CB-EC42-A846-825AE40A5286}" srcOrd="8" destOrd="0" presId="urn:microsoft.com/office/officeart/2005/8/layout/hList7"/>
    <dgm:cxn modelId="{BAE97E26-607B-2847-9CBF-C23691898454}" type="presParOf" srcId="{3863ED15-23CB-EC42-A846-825AE40A5286}" destId="{4117D857-A9C1-1643-9164-A1EFD014A27B}" srcOrd="0" destOrd="0" presId="urn:microsoft.com/office/officeart/2005/8/layout/hList7"/>
    <dgm:cxn modelId="{157A8DD0-1A6C-E749-B6C3-751FD01A2FC6}" type="presParOf" srcId="{3863ED15-23CB-EC42-A846-825AE40A5286}" destId="{C6701E3D-1C1F-2840-B88B-DDB93F2A70E3}" srcOrd="1" destOrd="0" presId="urn:microsoft.com/office/officeart/2005/8/layout/hList7"/>
    <dgm:cxn modelId="{EDB10F3B-E16C-7247-A3EE-2FD656696D3A}" type="presParOf" srcId="{3863ED15-23CB-EC42-A846-825AE40A5286}" destId="{949A5A2A-9CC7-8E47-919C-4E91C6EDE601}" srcOrd="2" destOrd="0" presId="urn:microsoft.com/office/officeart/2005/8/layout/hList7"/>
    <dgm:cxn modelId="{C44A1221-E7E1-F34D-88C9-6BD05C758882}" type="presParOf" srcId="{3863ED15-23CB-EC42-A846-825AE40A5286}" destId="{226ACCDF-D903-9D4F-B0C9-CB9805951ED2}" srcOrd="3" destOrd="0" presId="urn:microsoft.com/office/officeart/2005/8/layout/hList7"/>
    <dgm:cxn modelId="{87A48E10-84D2-D842-8181-0E9C6F8373A5}" type="presParOf" srcId="{4F868651-3196-6E48-95E0-1764A248FE3E}" destId="{EB3D40FD-A8AF-D243-B365-4D1235DFA284}" srcOrd="9" destOrd="0" presId="urn:microsoft.com/office/officeart/2005/8/layout/hList7"/>
    <dgm:cxn modelId="{C46E1B7A-5B2D-0C46-9CD9-FABF450CD34E}" type="presParOf" srcId="{4F868651-3196-6E48-95E0-1764A248FE3E}" destId="{3C6E1711-AAC2-AD45-9407-281B9330A22D}" srcOrd="10" destOrd="0" presId="urn:microsoft.com/office/officeart/2005/8/layout/hList7"/>
    <dgm:cxn modelId="{7F8F1311-C05F-C54F-86DD-D7E96FE8D171}" type="presParOf" srcId="{3C6E1711-AAC2-AD45-9407-281B9330A22D}" destId="{EB7BF6B6-561B-2043-8A8D-91D4DF1B4A55}" srcOrd="0" destOrd="0" presId="urn:microsoft.com/office/officeart/2005/8/layout/hList7"/>
    <dgm:cxn modelId="{7776747A-0B9B-6746-A0E7-D02E7AE07398}" type="presParOf" srcId="{3C6E1711-AAC2-AD45-9407-281B9330A22D}" destId="{3BBADE36-1FD8-324C-9675-32D0163E5418}" srcOrd="1" destOrd="0" presId="urn:microsoft.com/office/officeart/2005/8/layout/hList7"/>
    <dgm:cxn modelId="{60F8B138-17D7-F54B-BA8E-73797854E2DB}" type="presParOf" srcId="{3C6E1711-AAC2-AD45-9407-281B9330A22D}" destId="{7F28247F-F7B6-2147-BB4B-A9E115D2CFAC}" srcOrd="2" destOrd="0" presId="urn:microsoft.com/office/officeart/2005/8/layout/hList7"/>
    <dgm:cxn modelId="{8E18EFCF-6E10-DC4A-967D-6C65F1E7E12B}" type="presParOf" srcId="{3C6E1711-AAC2-AD45-9407-281B9330A22D}" destId="{88A90A74-215D-1B42-B14A-14579B75493E}" srcOrd="3" destOrd="0" presId="urn:microsoft.com/office/officeart/2005/8/layout/hList7"/>
    <dgm:cxn modelId="{274E3117-BA83-BF48-88C2-F18CA7AE9AE6}" type="presParOf" srcId="{4F868651-3196-6E48-95E0-1764A248FE3E}" destId="{B0D9952E-12C0-2444-A624-123ADFE2D22E}" srcOrd="11" destOrd="0" presId="urn:microsoft.com/office/officeart/2005/8/layout/hList7"/>
    <dgm:cxn modelId="{D77023F8-C6C3-5B49-B2CE-CF16203C8667}" type="presParOf" srcId="{4F868651-3196-6E48-95E0-1764A248FE3E}" destId="{ABB95E68-063B-C849-A2D0-6CD69606A9E7}" srcOrd="12" destOrd="0" presId="urn:microsoft.com/office/officeart/2005/8/layout/hList7"/>
    <dgm:cxn modelId="{6438ED37-FD25-4C44-9236-A490814E6EC7}" type="presParOf" srcId="{ABB95E68-063B-C849-A2D0-6CD69606A9E7}" destId="{5A8DADD4-1D4D-144E-A3CE-A2775CFB2A1E}" srcOrd="0" destOrd="0" presId="urn:microsoft.com/office/officeart/2005/8/layout/hList7"/>
    <dgm:cxn modelId="{2E538FAD-AB6D-D34B-958F-042B71A50B9B}" type="presParOf" srcId="{ABB95E68-063B-C849-A2D0-6CD69606A9E7}" destId="{661E2E11-EFF0-EB49-8E4A-5B127F684E8E}" srcOrd="1" destOrd="0" presId="urn:microsoft.com/office/officeart/2005/8/layout/hList7"/>
    <dgm:cxn modelId="{72828F0D-63B1-7847-86F7-C4378EBDAAA4}" type="presParOf" srcId="{ABB95E68-063B-C849-A2D0-6CD69606A9E7}" destId="{82E2FADA-299B-8141-BD01-E6A7BB7116F9}" srcOrd="2" destOrd="0" presId="urn:microsoft.com/office/officeart/2005/8/layout/hList7"/>
    <dgm:cxn modelId="{1C7558B2-FADE-5E4B-87A8-91C6D84AAFE7}" type="presParOf" srcId="{ABB95E68-063B-C849-A2D0-6CD69606A9E7}" destId="{BD7A3BA8-BCEE-AD43-9E65-333877C17C24}" srcOrd="3" destOrd="0" presId="urn:microsoft.com/office/officeart/2005/8/layout/hList7"/>
    <dgm:cxn modelId="{CEAA8AD7-930F-9F45-A75C-E7ACE394844B}" type="presParOf" srcId="{4F868651-3196-6E48-95E0-1764A248FE3E}" destId="{67AB9DBA-4DEA-B145-A52C-A233543DEC38}" srcOrd="13" destOrd="0" presId="urn:microsoft.com/office/officeart/2005/8/layout/hList7"/>
    <dgm:cxn modelId="{F2710BF0-240E-9C44-BBF3-11D414CA2603}" type="presParOf" srcId="{4F868651-3196-6E48-95E0-1764A248FE3E}" destId="{5F7F5036-CBEE-CC46-9B96-C86FA72828FE}" srcOrd="14" destOrd="0" presId="urn:microsoft.com/office/officeart/2005/8/layout/hList7"/>
    <dgm:cxn modelId="{A91738B1-FE1D-504F-B993-7D0E5F56EECC}" type="presParOf" srcId="{5F7F5036-CBEE-CC46-9B96-C86FA72828FE}" destId="{3F2A5500-9625-7148-AEFD-DA6E4C5A9B15}" srcOrd="0" destOrd="0" presId="urn:microsoft.com/office/officeart/2005/8/layout/hList7"/>
    <dgm:cxn modelId="{FA42C785-B999-0449-8C72-34DBD99F32C9}" type="presParOf" srcId="{5F7F5036-CBEE-CC46-9B96-C86FA72828FE}" destId="{67ACD8DE-0E7C-374F-826B-63246CCAA259}" srcOrd="1" destOrd="0" presId="urn:microsoft.com/office/officeart/2005/8/layout/hList7"/>
    <dgm:cxn modelId="{1C6742BB-C28A-9646-8A79-372C92359807}" type="presParOf" srcId="{5F7F5036-CBEE-CC46-9B96-C86FA72828FE}" destId="{B5FFB975-25CA-914E-9672-8460DDF608A4}" srcOrd="2" destOrd="0" presId="urn:microsoft.com/office/officeart/2005/8/layout/hList7"/>
    <dgm:cxn modelId="{0BA4C5E4-D935-2140-AAEB-57926CDC6C1F}" type="presParOf" srcId="{5F7F5036-CBEE-CC46-9B96-C86FA72828FE}" destId="{6FC4A10E-DAA3-F54E-9293-C7085155B22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91CA23-1ED5-EB45-BFAD-41887D930FF1}" type="doc">
      <dgm:prSet loTypeId="urn:microsoft.com/office/officeart/2005/8/layout/hList7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31155346-0423-E24C-8A55-F2FDCBBA49D7}">
      <dgm:prSet/>
      <dgm:spPr/>
      <dgm:t>
        <a:bodyPr/>
        <a:lstStyle/>
        <a:p>
          <a:r>
            <a:rPr lang="cs-CZ"/>
            <a:t>Průmyslová tradice</a:t>
          </a:r>
        </a:p>
      </dgm:t>
    </dgm:pt>
    <dgm:pt modelId="{6925ADFD-CA75-1D49-82B4-2310B879C43F}" type="parTrans" cxnId="{70F302D9-5D08-884A-A8B0-CEAC168AF4F5}">
      <dgm:prSet/>
      <dgm:spPr/>
      <dgm:t>
        <a:bodyPr/>
        <a:lstStyle/>
        <a:p>
          <a:endParaRPr lang="cs-CZ"/>
        </a:p>
      </dgm:t>
    </dgm:pt>
    <dgm:pt modelId="{59EDCDB6-8746-EA48-9692-76672175AD9B}" type="sibTrans" cxnId="{70F302D9-5D08-884A-A8B0-CEAC168AF4F5}">
      <dgm:prSet/>
      <dgm:spPr/>
      <dgm:t>
        <a:bodyPr/>
        <a:lstStyle/>
        <a:p>
          <a:endParaRPr lang="cs-CZ"/>
        </a:p>
      </dgm:t>
    </dgm:pt>
    <dgm:pt modelId="{9714CACC-CB34-0E43-83A4-606A9EDCB9E5}">
      <dgm:prSet/>
      <dgm:spPr/>
      <dgm:t>
        <a:bodyPr/>
        <a:lstStyle/>
        <a:p>
          <a:r>
            <a:rPr lang="cs-CZ"/>
            <a:t>Špičkový výzkum</a:t>
          </a:r>
        </a:p>
      </dgm:t>
    </dgm:pt>
    <dgm:pt modelId="{D26EE02F-71C3-2046-B4F2-5663943E01A5}" type="parTrans" cxnId="{334C2A8B-3C8C-7D42-B4EA-A5785E6FB8EA}">
      <dgm:prSet/>
      <dgm:spPr/>
      <dgm:t>
        <a:bodyPr/>
        <a:lstStyle/>
        <a:p>
          <a:endParaRPr lang="cs-CZ"/>
        </a:p>
      </dgm:t>
    </dgm:pt>
    <dgm:pt modelId="{4331CA26-6454-1C49-A5D2-25D5639BBA43}" type="sibTrans" cxnId="{334C2A8B-3C8C-7D42-B4EA-A5785E6FB8EA}">
      <dgm:prSet/>
      <dgm:spPr/>
      <dgm:t>
        <a:bodyPr/>
        <a:lstStyle/>
        <a:p>
          <a:endParaRPr lang="cs-CZ"/>
        </a:p>
      </dgm:t>
    </dgm:pt>
    <dgm:pt modelId="{BED05B2E-D989-FD48-AEC1-4791729106B5}">
      <dgm:prSet/>
      <dgm:spPr/>
      <dgm:t>
        <a:bodyPr/>
        <a:lstStyle/>
        <a:p>
          <a:r>
            <a:rPr lang="cs-CZ"/>
            <a:t>Univerzitní město</a:t>
          </a:r>
        </a:p>
      </dgm:t>
    </dgm:pt>
    <dgm:pt modelId="{BF288A97-0C98-6D44-B9DD-11E8AB2B191C}" type="parTrans" cxnId="{27DCD413-3644-FA46-8863-CB5729C01346}">
      <dgm:prSet/>
      <dgm:spPr/>
      <dgm:t>
        <a:bodyPr/>
        <a:lstStyle/>
        <a:p>
          <a:endParaRPr lang="cs-CZ"/>
        </a:p>
      </dgm:t>
    </dgm:pt>
    <dgm:pt modelId="{41E142FE-C477-DA4A-80A8-604DFAAD7AB7}" type="sibTrans" cxnId="{27DCD413-3644-FA46-8863-CB5729C01346}">
      <dgm:prSet/>
      <dgm:spPr/>
      <dgm:t>
        <a:bodyPr/>
        <a:lstStyle/>
        <a:p>
          <a:endParaRPr lang="cs-CZ"/>
        </a:p>
      </dgm:t>
    </dgm:pt>
    <dgm:pt modelId="{F4D1131C-F84A-204B-B7C5-2D6126E8FEB9}">
      <dgm:prSet/>
      <dgm:spPr/>
      <dgm:t>
        <a:bodyPr/>
        <a:lstStyle/>
        <a:p>
          <a:r>
            <a:rPr lang="cs-CZ"/>
            <a:t>Technologická vyspělost</a:t>
          </a:r>
        </a:p>
      </dgm:t>
    </dgm:pt>
    <dgm:pt modelId="{6A9D6F00-904D-864F-ACBF-00ACC099AAB8}" type="parTrans" cxnId="{7DB5ED8C-B0DC-344B-9C6E-16814C1AB228}">
      <dgm:prSet/>
      <dgm:spPr/>
      <dgm:t>
        <a:bodyPr/>
        <a:lstStyle/>
        <a:p>
          <a:endParaRPr lang="cs-CZ"/>
        </a:p>
      </dgm:t>
    </dgm:pt>
    <dgm:pt modelId="{21CB959D-1CB7-4A4E-BC06-6A0308093AF7}" type="sibTrans" cxnId="{7DB5ED8C-B0DC-344B-9C6E-16814C1AB228}">
      <dgm:prSet/>
      <dgm:spPr/>
      <dgm:t>
        <a:bodyPr/>
        <a:lstStyle/>
        <a:p>
          <a:endParaRPr lang="cs-CZ"/>
        </a:p>
      </dgm:t>
    </dgm:pt>
    <dgm:pt modelId="{B8EA434B-9346-2148-8A40-424F53B3CC08}">
      <dgm:prSet/>
      <dgm:spPr/>
      <dgm:t>
        <a:bodyPr/>
        <a:lstStyle/>
        <a:p>
          <a:r>
            <a:rPr lang="cs-CZ"/>
            <a:t>Prostředí pro inovace</a:t>
          </a:r>
        </a:p>
      </dgm:t>
    </dgm:pt>
    <dgm:pt modelId="{5EA73971-3ED0-1149-969C-5725663A1C96}" type="parTrans" cxnId="{BE4D53F8-8A3A-8040-9770-3896706BD3D1}">
      <dgm:prSet/>
      <dgm:spPr/>
      <dgm:t>
        <a:bodyPr/>
        <a:lstStyle/>
        <a:p>
          <a:endParaRPr lang="cs-CZ"/>
        </a:p>
      </dgm:t>
    </dgm:pt>
    <dgm:pt modelId="{A848C9A2-3A90-2845-AAC3-817FB5C5181B}" type="sibTrans" cxnId="{BE4D53F8-8A3A-8040-9770-3896706BD3D1}">
      <dgm:prSet/>
      <dgm:spPr/>
      <dgm:t>
        <a:bodyPr/>
        <a:lstStyle/>
        <a:p>
          <a:endParaRPr lang="cs-CZ"/>
        </a:p>
      </dgm:t>
    </dgm:pt>
    <dgm:pt modelId="{53E8B022-0BE9-654B-A12B-53F5ABF1C129}">
      <dgm:prSet/>
      <dgm:spPr/>
      <dgm:t>
        <a:bodyPr/>
        <a:lstStyle/>
        <a:p>
          <a:r>
            <a:rPr lang="cs-CZ"/>
            <a:t>Motivující vzdělávání</a:t>
          </a:r>
        </a:p>
      </dgm:t>
    </dgm:pt>
    <dgm:pt modelId="{439D306F-592D-FC4B-B2AE-FDAF692EF838}" type="parTrans" cxnId="{9CB88DA6-C043-274B-9389-43DC4573174A}">
      <dgm:prSet/>
      <dgm:spPr/>
      <dgm:t>
        <a:bodyPr/>
        <a:lstStyle/>
        <a:p>
          <a:endParaRPr lang="cs-CZ"/>
        </a:p>
      </dgm:t>
    </dgm:pt>
    <dgm:pt modelId="{8D4A7FEB-75C1-444E-8439-A16F42FAF020}" type="sibTrans" cxnId="{9CB88DA6-C043-274B-9389-43DC4573174A}">
      <dgm:prSet/>
      <dgm:spPr/>
      <dgm:t>
        <a:bodyPr/>
        <a:lstStyle/>
        <a:p>
          <a:endParaRPr lang="cs-CZ"/>
        </a:p>
      </dgm:t>
    </dgm:pt>
    <dgm:pt modelId="{47561061-563A-EB45-8F81-A125D2CA1CE2}" type="pres">
      <dgm:prSet presAssocID="{1291CA23-1ED5-EB45-BFAD-41887D930FF1}" presName="Name0" presStyleCnt="0">
        <dgm:presLayoutVars>
          <dgm:dir/>
          <dgm:resizeHandles val="exact"/>
        </dgm:presLayoutVars>
      </dgm:prSet>
      <dgm:spPr/>
    </dgm:pt>
    <dgm:pt modelId="{8A0516B0-2455-FE4A-80D8-AB4F75825C0E}" type="pres">
      <dgm:prSet presAssocID="{1291CA23-1ED5-EB45-BFAD-41887D930FF1}" presName="fgShape" presStyleLbl="fgShp" presStyleIdx="0" presStyleCnt="1"/>
      <dgm:spPr/>
    </dgm:pt>
    <dgm:pt modelId="{871FB9B0-4F0E-AD4F-A2A9-078679D96A12}" type="pres">
      <dgm:prSet presAssocID="{1291CA23-1ED5-EB45-BFAD-41887D930FF1}" presName="linComp" presStyleCnt="0"/>
      <dgm:spPr/>
    </dgm:pt>
    <dgm:pt modelId="{D15CCF73-CCF7-944F-ACCE-7398E4FE21EB}" type="pres">
      <dgm:prSet presAssocID="{31155346-0423-E24C-8A55-F2FDCBBA49D7}" presName="compNode" presStyleCnt="0"/>
      <dgm:spPr/>
    </dgm:pt>
    <dgm:pt modelId="{46DE6F18-6793-4547-A54D-5F2A0AA28872}" type="pres">
      <dgm:prSet presAssocID="{31155346-0423-E24C-8A55-F2FDCBBA49D7}" presName="bkgdShape" presStyleLbl="node1" presStyleIdx="0" presStyleCnt="6"/>
      <dgm:spPr/>
    </dgm:pt>
    <dgm:pt modelId="{903BDCB3-3DAE-494D-B136-76D71FE89DAC}" type="pres">
      <dgm:prSet presAssocID="{31155346-0423-E24C-8A55-F2FDCBBA49D7}" presName="nodeTx" presStyleLbl="node1" presStyleIdx="0" presStyleCnt="6">
        <dgm:presLayoutVars>
          <dgm:bulletEnabled val="1"/>
        </dgm:presLayoutVars>
      </dgm:prSet>
      <dgm:spPr/>
    </dgm:pt>
    <dgm:pt modelId="{B3B20AFF-7C00-5F47-A8AE-BEF0D9CB3D29}" type="pres">
      <dgm:prSet presAssocID="{31155346-0423-E24C-8A55-F2FDCBBA49D7}" presName="invisiNode" presStyleLbl="node1" presStyleIdx="0" presStyleCnt="6"/>
      <dgm:spPr/>
    </dgm:pt>
    <dgm:pt modelId="{C02E60AA-33BE-2749-91EF-92A4D5C6D61A}" type="pres">
      <dgm:prSet presAssocID="{31155346-0423-E24C-8A55-F2FDCBBA49D7}" presName="imagNode" presStyleLbl="fgImgPlac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várna obrys"/>
        </a:ext>
      </dgm:extLst>
    </dgm:pt>
    <dgm:pt modelId="{11CCAB3B-E5AA-474C-B556-8A894F41C0D6}" type="pres">
      <dgm:prSet presAssocID="{59EDCDB6-8746-EA48-9692-76672175AD9B}" presName="sibTrans" presStyleLbl="sibTrans2D1" presStyleIdx="0" presStyleCnt="0"/>
      <dgm:spPr/>
    </dgm:pt>
    <dgm:pt modelId="{D5DE7CD0-86BD-9E4B-92E5-1B8FFBDAD96F}" type="pres">
      <dgm:prSet presAssocID="{9714CACC-CB34-0E43-83A4-606A9EDCB9E5}" presName="compNode" presStyleCnt="0"/>
      <dgm:spPr/>
    </dgm:pt>
    <dgm:pt modelId="{4DB2B0C3-9A61-6649-BF65-96597EB674F2}" type="pres">
      <dgm:prSet presAssocID="{9714CACC-CB34-0E43-83A4-606A9EDCB9E5}" presName="bkgdShape" presStyleLbl="node1" presStyleIdx="1" presStyleCnt="6"/>
      <dgm:spPr/>
    </dgm:pt>
    <dgm:pt modelId="{5ABE3C70-8D42-174F-8683-FE6A9867FE8A}" type="pres">
      <dgm:prSet presAssocID="{9714CACC-CB34-0E43-83A4-606A9EDCB9E5}" presName="nodeTx" presStyleLbl="node1" presStyleIdx="1" presStyleCnt="6">
        <dgm:presLayoutVars>
          <dgm:bulletEnabled val="1"/>
        </dgm:presLayoutVars>
      </dgm:prSet>
      <dgm:spPr/>
    </dgm:pt>
    <dgm:pt modelId="{28C28747-33F4-DF41-A106-A54A30FE121F}" type="pres">
      <dgm:prSet presAssocID="{9714CACC-CB34-0E43-83A4-606A9EDCB9E5}" presName="invisiNode" presStyleLbl="node1" presStyleIdx="1" presStyleCnt="6"/>
      <dgm:spPr/>
    </dgm:pt>
    <dgm:pt modelId="{A4C5CF96-FE8F-8541-8A57-BF638821EDEB}" type="pres">
      <dgm:prSet presAssocID="{9714CACC-CB34-0E43-83A4-606A9EDCB9E5}" presName="imagNode" presStyleLbl="fgImgPlace1" presStyleIdx="1" presStyleCnt="6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ýzkum se souvislou výplní"/>
        </a:ext>
      </dgm:extLst>
    </dgm:pt>
    <dgm:pt modelId="{19660175-47E5-CE4F-A79C-A78E54815E94}" type="pres">
      <dgm:prSet presAssocID="{4331CA26-6454-1C49-A5D2-25D5639BBA43}" presName="sibTrans" presStyleLbl="sibTrans2D1" presStyleIdx="0" presStyleCnt="0"/>
      <dgm:spPr/>
    </dgm:pt>
    <dgm:pt modelId="{8D6F8850-21DC-794C-9EF0-512E0ABCB516}" type="pres">
      <dgm:prSet presAssocID="{BED05B2E-D989-FD48-AEC1-4791729106B5}" presName="compNode" presStyleCnt="0"/>
      <dgm:spPr/>
    </dgm:pt>
    <dgm:pt modelId="{A991D1BF-A566-4B44-85DC-28F17EBB0FFB}" type="pres">
      <dgm:prSet presAssocID="{BED05B2E-D989-FD48-AEC1-4791729106B5}" presName="bkgdShape" presStyleLbl="node1" presStyleIdx="2" presStyleCnt="6"/>
      <dgm:spPr/>
    </dgm:pt>
    <dgm:pt modelId="{1162C810-D4FC-6B47-93FE-51879729CEB4}" type="pres">
      <dgm:prSet presAssocID="{BED05B2E-D989-FD48-AEC1-4791729106B5}" presName="nodeTx" presStyleLbl="node1" presStyleIdx="2" presStyleCnt="6">
        <dgm:presLayoutVars>
          <dgm:bulletEnabled val="1"/>
        </dgm:presLayoutVars>
      </dgm:prSet>
      <dgm:spPr/>
    </dgm:pt>
    <dgm:pt modelId="{34A00DB4-B4FE-D040-8C4D-039E370A7E96}" type="pres">
      <dgm:prSet presAssocID="{BED05B2E-D989-FD48-AEC1-4791729106B5}" presName="invisiNode" presStyleLbl="node1" presStyleIdx="2" presStyleCnt="6"/>
      <dgm:spPr/>
    </dgm:pt>
    <dgm:pt modelId="{6272E1F9-F9ED-E84F-BEC8-5F54CA2836E8}" type="pres">
      <dgm:prSet presAssocID="{BED05B2E-D989-FD48-AEC1-4791729106B5}" presName="imagNode" presStyleLbl="fgImgPlace1" presStyleIdx="2" presStyleCnt="6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moční čepice se souvislou výplní"/>
        </a:ext>
      </dgm:extLst>
    </dgm:pt>
    <dgm:pt modelId="{5D0D2A38-D99C-2E4C-A1AA-321B7ACABD0B}" type="pres">
      <dgm:prSet presAssocID="{41E142FE-C477-DA4A-80A8-604DFAAD7AB7}" presName="sibTrans" presStyleLbl="sibTrans2D1" presStyleIdx="0" presStyleCnt="0"/>
      <dgm:spPr/>
    </dgm:pt>
    <dgm:pt modelId="{5A7730DB-E0F2-4F4F-8A23-F0B37B980CFF}" type="pres">
      <dgm:prSet presAssocID="{F4D1131C-F84A-204B-B7C5-2D6126E8FEB9}" presName="compNode" presStyleCnt="0"/>
      <dgm:spPr/>
    </dgm:pt>
    <dgm:pt modelId="{4ECC4D8A-76EA-D748-B40D-72AC7B1799FE}" type="pres">
      <dgm:prSet presAssocID="{F4D1131C-F84A-204B-B7C5-2D6126E8FEB9}" presName="bkgdShape" presStyleLbl="node1" presStyleIdx="3" presStyleCnt="6"/>
      <dgm:spPr/>
    </dgm:pt>
    <dgm:pt modelId="{0416E705-3DAC-AA48-B1E1-987B9EFF3A94}" type="pres">
      <dgm:prSet presAssocID="{F4D1131C-F84A-204B-B7C5-2D6126E8FEB9}" presName="nodeTx" presStyleLbl="node1" presStyleIdx="3" presStyleCnt="6">
        <dgm:presLayoutVars>
          <dgm:bulletEnabled val="1"/>
        </dgm:presLayoutVars>
      </dgm:prSet>
      <dgm:spPr/>
    </dgm:pt>
    <dgm:pt modelId="{1C214E2E-118A-0349-9FC4-0FDEEBC3F1E3}" type="pres">
      <dgm:prSet presAssocID="{F4D1131C-F84A-204B-B7C5-2D6126E8FEB9}" presName="invisiNode" presStyleLbl="node1" presStyleIdx="3" presStyleCnt="6"/>
      <dgm:spPr/>
    </dgm:pt>
    <dgm:pt modelId="{B3EA2F09-9870-F142-8077-73A9EB7067C4}" type="pres">
      <dgm:prSet presAssocID="{F4D1131C-F84A-204B-B7C5-2D6126E8FEB9}" presName="imagNode" presStyleLbl="fgImgPlace1" presStyleIdx="3" presStyleCnt="6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botická ruka obrys"/>
        </a:ext>
      </dgm:extLst>
    </dgm:pt>
    <dgm:pt modelId="{9A9825BA-7B94-C242-A8BA-70DBB860BC7F}" type="pres">
      <dgm:prSet presAssocID="{21CB959D-1CB7-4A4E-BC06-6A0308093AF7}" presName="sibTrans" presStyleLbl="sibTrans2D1" presStyleIdx="0" presStyleCnt="0"/>
      <dgm:spPr/>
    </dgm:pt>
    <dgm:pt modelId="{F6BBBEC1-533D-3244-9DB9-1B2C6AAE959D}" type="pres">
      <dgm:prSet presAssocID="{B8EA434B-9346-2148-8A40-424F53B3CC08}" presName="compNode" presStyleCnt="0"/>
      <dgm:spPr/>
    </dgm:pt>
    <dgm:pt modelId="{129F6A99-BA91-A944-ACBC-834D5E7B81FC}" type="pres">
      <dgm:prSet presAssocID="{B8EA434B-9346-2148-8A40-424F53B3CC08}" presName="bkgdShape" presStyleLbl="node1" presStyleIdx="4" presStyleCnt="6"/>
      <dgm:spPr/>
    </dgm:pt>
    <dgm:pt modelId="{FB45C88D-C9EB-E44C-B47B-71AFA380762E}" type="pres">
      <dgm:prSet presAssocID="{B8EA434B-9346-2148-8A40-424F53B3CC08}" presName="nodeTx" presStyleLbl="node1" presStyleIdx="4" presStyleCnt="6">
        <dgm:presLayoutVars>
          <dgm:bulletEnabled val="1"/>
        </dgm:presLayoutVars>
      </dgm:prSet>
      <dgm:spPr/>
    </dgm:pt>
    <dgm:pt modelId="{68ECA14A-387F-ED43-82D9-07B30B18474F}" type="pres">
      <dgm:prSet presAssocID="{B8EA434B-9346-2148-8A40-424F53B3CC08}" presName="invisiNode" presStyleLbl="node1" presStyleIdx="4" presStyleCnt="6"/>
      <dgm:spPr/>
    </dgm:pt>
    <dgm:pt modelId="{DC26BA2C-C549-3A4D-85F8-350C79D7CDFB}" type="pres">
      <dgm:prSet presAssocID="{B8EA434B-9346-2148-8A40-424F53B3CC08}" presName="imagNode" presStyleLbl="fgImgPlace1" presStyleIdx="4" presStyleCnt="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ousky puzzle obrys"/>
        </a:ext>
      </dgm:extLst>
    </dgm:pt>
    <dgm:pt modelId="{D4BC7811-71DE-984E-BAF4-70B7F0C04BC8}" type="pres">
      <dgm:prSet presAssocID="{A848C9A2-3A90-2845-AAC3-817FB5C5181B}" presName="sibTrans" presStyleLbl="sibTrans2D1" presStyleIdx="0" presStyleCnt="0"/>
      <dgm:spPr/>
    </dgm:pt>
    <dgm:pt modelId="{54D5D017-11E3-0740-921B-15D70F4C2122}" type="pres">
      <dgm:prSet presAssocID="{53E8B022-0BE9-654B-A12B-53F5ABF1C129}" presName="compNode" presStyleCnt="0"/>
      <dgm:spPr/>
    </dgm:pt>
    <dgm:pt modelId="{16316A7B-EFE2-C244-9651-F610A73F683D}" type="pres">
      <dgm:prSet presAssocID="{53E8B022-0BE9-654B-A12B-53F5ABF1C129}" presName="bkgdShape" presStyleLbl="node1" presStyleIdx="5" presStyleCnt="6"/>
      <dgm:spPr/>
    </dgm:pt>
    <dgm:pt modelId="{EEEBDA14-371C-D94D-BE4C-AB95F55CDC99}" type="pres">
      <dgm:prSet presAssocID="{53E8B022-0BE9-654B-A12B-53F5ABF1C129}" presName="nodeTx" presStyleLbl="node1" presStyleIdx="5" presStyleCnt="6">
        <dgm:presLayoutVars>
          <dgm:bulletEnabled val="1"/>
        </dgm:presLayoutVars>
      </dgm:prSet>
      <dgm:spPr/>
    </dgm:pt>
    <dgm:pt modelId="{E2E1A4AF-FF75-1F46-9F6E-09BB3C85933A}" type="pres">
      <dgm:prSet presAssocID="{53E8B022-0BE9-654B-A12B-53F5ABF1C129}" presName="invisiNode" presStyleLbl="node1" presStyleIdx="5" presStyleCnt="6"/>
      <dgm:spPr/>
    </dgm:pt>
    <dgm:pt modelId="{7BFC438F-48DE-7F49-B761-80CD1C699F9E}" type="pres">
      <dgm:prSet presAssocID="{53E8B022-0BE9-654B-A12B-53F5ABF1C129}" presName="imagNode" presStyleLbl="fgImgPlace1" presStyleIdx="5" presStyleCnt="6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álkové studium – věda se souvislou výplní"/>
        </a:ext>
      </dgm:extLst>
    </dgm:pt>
  </dgm:ptLst>
  <dgm:cxnLst>
    <dgm:cxn modelId="{86967903-25CA-DC4D-86B1-85EB4A564FC5}" type="presOf" srcId="{4331CA26-6454-1C49-A5D2-25D5639BBA43}" destId="{19660175-47E5-CE4F-A79C-A78E54815E94}" srcOrd="0" destOrd="0" presId="urn:microsoft.com/office/officeart/2005/8/layout/hList7"/>
    <dgm:cxn modelId="{AA6C520A-8B08-334C-91E6-F6BDB869FD43}" type="presOf" srcId="{A848C9A2-3A90-2845-AAC3-817FB5C5181B}" destId="{D4BC7811-71DE-984E-BAF4-70B7F0C04BC8}" srcOrd="0" destOrd="0" presId="urn:microsoft.com/office/officeart/2005/8/layout/hList7"/>
    <dgm:cxn modelId="{27DCD413-3644-FA46-8863-CB5729C01346}" srcId="{1291CA23-1ED5-EB45-BFAD-41887D930FF1}" destId="{BED05B2E-D989-FD48-AEC1-4791729106B5}" srcOrd="2" destOrd="0" parTransId="{BF288A97-0C98-6D44-B9DD-11E8AB2B191C}" sibTransId="{41E142FE-C477-DA4A-80A8-604DFAAD7AB7}"/>
    <dgm:cxn modelId="{F2744518-CA7C-044A-B08C-9F82005706EF}" type="presOf" srcId="{BED05B2E-D989-FD48-AEC1-4791729106B5}" destId="{1162C810-D4FC-6B47-93FE-51879729CEB4}" srcOrd="1" destOrd="0" presId="urn:microsoft.com/office/officeart/2005/8/layout/hList7"/>
    <dgm:cxn modelId="{9FC85C34-2F85-5244-86C6-4493CD0F89D8}" type="presOf" srcId="{53E8B022-0BE9-654B-A12B-53F5ABF1C129}" destId="{EEEBDA14-371C-D94D-BE4C-AB95F55CDC99}" srcOrd="1" destOrd="0" presId="urn:microsoft.com/office/officeart/2005/8/layout/hList7"/>
    <dgm:cxn modelId="{DA3C8A43-00D1-0E45-83B0-F1A81DE16A78}" type="presOf" srcId="{9714CACC-CB34-0E43-83A4-606A9EDCB9E5}" destId="{5ABE3C70-8D42-174F-8683-FE6A9867FE8A}" srcOrd="1" destOrd="0" presId="urn:microsoft.com/office/officeart/2005/8/layout/hList7"/>
    <dgm:cxn modelId="{3BDC196C-C0F9-3D44-BB95-B4DB3CAC274A}" type="presOf" srcId="{31155346-0423-E24C-8A55-F2FDCBBA49D7}" destId="{903BDCB3-3DAE-494D-B136-76D71FE89DAC}" srcOrd="1" destOrd="0" presId="urn:microsoft.com/office/officeart/2005/8/layout/hList7"/>
    <dgm:cxn modelId="{D208966C-D035-5148-9F6E-CA405B41E961}" type="presOf" srcId="{59EDCDB6-8746-EA48-9692-76672175AD9B}" destId="{11CCAB3B-E5AA-474C-B556-8A894F41C0D6}" srcOrd="0" destOrd="0" presId="urn:microsoft.com/office/officeart/2005/8/layout/hList7"/>
    <dgm:cxn modelId="{DF83D16C-7B51-BD42-94C4-8DB341657E57}" type="presOf" srcId="{F4D1131C-F84A-204B-B7C5-2D6126E8FEB9}" destId="{4ECC4D8A-76EA-D748-B40D-72AC7B1799FE}" srcOrd="0" destOrd="0" presId="urn:microsoft.com/office/officeart/2005/8/layout/hList7"/>
    <dgm:cxn modelId="{E6BFEF4D-446B-8140-B8AC-5E233C1A9FE0}" type="presOf" srcId="{B8EA434B-9346-2148-8A40-424F53B3CC08}" destId="{FB45C88D-C9EB-E44C-B47B-71AFA380762E}" srcOrd="1" destOrd="0" presId="urn:microsoft.com/office/officeart/2005/8/layout/hList7"/>
    <dgm:cxn modelId="{93F41C50-F1FC-9F46-B392-ECCEE55DB416}" type="presOf" srcId="{31155346-0423-E24C-8A55-F2FDCBBA49D7}" destId="{46DE6F18-6793-4547-A54D-5F2A0AA28872}" srcOrd="0" destOrd="0" presId="urn:microsoft.com/office/officeart/2005/8/layout/hList7"/>
    <dgm:cxn modelId="{334C2A8B-3C8C-7D42-B4EA-A5785E6FB8EA}" srcId="{1291CA23-1ED5-EB45-BFAD-41887D930FF1}" destId="{9714CACC-CB34-0E43-83A4-606A9EDCB9E5}" srcOrd="1" destOrd="0" parTransId="{D26EE02F-71C3-2046-B4F2-5663943E01A5}" sibTransId="{4331CA26-6454-1C49-A5D2-25D5639BBA43}"/>
    <dgm:cxn modelId="{7DB5ED8C-B0DC-344B-9C6E-16814C1AB228}" srcId="{1291CA23-1ED5-EB45-BFAD-41887D930FF1}" destId="{F4D1131C-F84A-204B-B7C5-2D6126E8FEB9}" srcOrd="3" destOrd="0" parTransId="{6A9D6F00-904D-864F-ACBF-00ACC099AAB8}" sibTransId="{21CB959D-1CB7-4A4E-BC06-6A0308093AF7}"/>
    <dgm:cxn modelId="{2E343D90-9DD7-604D-A20D-AE74A35B3B0F}" type="presOf" srcId="{1291CA23-1ED5-EB45-BFAD-41887D930FF1}" destId="{47561061-563A-EB45-8F81-A125D2CA1CE2}" srcOrd="0" destOrd="0" presId="urn:microsoft.com/office/officeart/2005/8/layout/hList7"/>
    <dgm:cxn modelId="{9CB88DA6-C043-274B-9389-43DC4573174A}" srcId="{1291CA23-1ED5-EB45-BFAD-41887D930FF1}" destId="{53E8B022-0BE9-654B-A12B-53F5ABF1C129}" srcOrd="5" destOrd="0" parTransId="{439D306F-592D-FC4B-B2AE-FDAF692EF838}" sibTransId="{8D4A7FEB-75C1-444E-8439-A16F42FAF020}"/>
    <dgm:cxn modelId="{4535CFAF-27B4-F848-8772-E6FC84484BE1}" type="presOf" srcId="{9714CACC-CB34-0E43-83A4-606A9EDCB9E5}" destId="{4DB2B0C3-9A61-6649-BF65-96597EB674F2}" srcOrd="0" destOrd="0" presId="urn:microsoft.com/office/officeart/2005/8/layout/hList7"/>
    <dgm:cxn modelId="{64D9E0BB-94F2-CD47-B06A-F13EC3C0EB3C}" type="presOf" srcId="{53E8B022-0BE9-654B-A12B-53F5ABF1C129}" destId="{16316A7B-EFE2-C244-9651-F610A73F683D}" srcOrd="0" destOrd="0" presId="urn:microsoft.com/office/officeart/2005/8/layout/hList7"/>
    <dgm:cxn modelId="{CF96E3D0-B421-954F-86A8-21F289F1500D}" type="presOf" srcId="{BED05B2E-D989-FD48-AEC1-4791729106B5}" destId="{A991D1BF-A566-4B44-85DC-28F17EBB0FFB}" srcOrd="0" destOrd="0" presId="urn:microsoft.com/office/officeart/2005/8/layout/hList7"/>
    <dgm:cxn modelId="{70F302D9-5D08-884A-A8B0-CEAC168AF4F5}" srcId="{1291CA23-1ED5-EB45-BFAD-41887D930FF1}" destId="{31155346-0423-E24C-8A55-F2FDCBBA49D7}" srcOrd="0" destOrd="0" parTransId="{6925ADFD-CA75-1D49-82B4-2310B879C43F}" sibTransId="{59EDCDB6-8746-EA48-9692-76672175AD9B}"/>
    <dgm:cxn modelId="{B36B64DB-5EF3-5945-B118-1611AA57CBBF}" type="presOf" srcId="{41E142FE-C477-DA4A-80A8-604DFAAD7AB7}" destId="{5D0D2A38-D99C-2E4C-A1AA-321B7ACABD0B}" srcOrd="0" destOrd="0" presId="urn:microsoft.com/office/officeart/2005/8/layout/hList7"/>
    <dgm:cxn modelId="{3FB4C5E7-07BC-5940-A09D-ACF3B26E2CF3}" type="presOf" srcId="{F4D1131C-F84A-204B-B7C5-2D6126E8FEB9}" destId="{0416E705-3DAC-AA48-B1E1-987B9EFF3A94}" srcOrd="1" destOrd="0" presId="urn:microsoft.com/office/officeart/2005/8/layout/hList7"/>
    <dgm:cxn modelId="{BE4D53F8-8A3A-8040-9770-3896706BD3D1}" srcId="{1291CA23-1ED5-EB45-BFAD-41887D930FF1}" destId="{B8EA434B-9346-2148-8A40-424F53B3CC08}" srcOrd="4" destOrd="0" parTransId="{5EA73971-3ED0-1149-969C-5725663A1C96}" sibTransId="{A848C9A2-3A90-2845-AAC3-817FB5C5181B}"/>
    <dgm:cxn modelId="{AE49BAFB-9C0A-1A44-BD27-DE68A271D436}" type="presOf" srcId="{21CB959D-1CB7-4A4E-BC06-6A0308093AF7}" destId="{9A9825BA-7B94-C242-A8BA-70DBB860BC7F}" srcOrd="0" destOrd="0" presId="urn:microsoft.com/office/officeart/2005/8/layout/hList7"/>
    <dgm:cxn modelId="{F7AB82FC-ADA8-F74E-BBD6-4289AF4C664E}" type="presOf" srcId="{B8EA434B-9346-2148-8A40-424F53B3CC08}" destId="{129F6A99-BA91-A944-ACBC-834D5E7B81FC}" srcOrd="0" destOrd="0" presId="urn:microsoft.com/office/officeart/2005/8/layout/hList7"/>
    <dgm:cxn modelId="{337DE3A4-D36B-204B-9E48-29CBC37DC3EB}" type="presParOf" srcId="{47561061-563A-EB45-8F81-A125D2CA1CE2}" destId="{8A0516B0-2455-FE4A-80D8-AB4F75825C0E}" srcOrd="0" destOrd="0" presId="urn:microsoft.com/office/officeart/2005/8/layout/hList7"/>
    <dgm:cxn modelId="{849AAD96-6C71-254B-98FF-E98D15323E37}" type="presParOf" srcId="{47561061-563A-EB45-8F81-A125D2CA1CE2}" destId="{871FB9B0-4F0E-AD4F-A2A9-078679D96A12}" srcOrd="1" destOrd="0" presId="urn:microsoft.com/office/officeart/2005/8/layout/hList7"/>
    <dgm:cxn modelId="{07FAF6DA-B5DB-CA48-BBE3-951DC34071A6}" type="presParOf" srcId="{871FB9B0-4F0E-AD4F-A2A9-078679D96A12}" destId="{D15CCF73-CCF7-944F-ACCE-7398E4FE21EB}" srcOrd="0" destOrd="0" presId="urn:microsoft.com/office/officeart/2005/8/layout/hList7"/>
    <dgm:cxn modelId="{BCB4BFDB-62A8-4E46-BE96-3A8498A10C41}" type="presParOf" srcId="{D15CCF73-CCF7-944F-ACCE-7398E4FE21EB}" destId="{46DE6F18-6793-4547-A54D-5F2A0AA28872}" srcOrd="0" destOrd="0" presId="urn:microsoft.com/office/officeart/2005/8/layout/hList7"/>
    <dgm:cxn modelId="{A1F79A59-5D78-AD4C-9E6C-483D8CB12DF1}" type="presParOf" srcId="{D15CCF73-CCF7-944F-ACCE-7398E4FE21EB}" destId="{903BDCB3-3DAE-494D-B136-76D71FE89DAC}" srcOrd="1" destOrd="0" presId="urn:microsoft.com/office/officeart/2005/8/layout/hList7"/>
    <dgm:cxn modelId="{974E78B1-3134-1743-B93F-E18287179622}" type="presParOf" srcId="{D15CCF73-CCF7-944F-ACCE-7398E4FE21EB}" destId="{B3B20AFF-7C00-5F47-A8AE-BEF0D9CB3D29}" srcOrd="2" destOrd="0" presId="urn:microsoft.com/office/officeart/2005/8/layout/hList7"/>
    <dgm:cxn modelId="{366FB9FD-F56F-D14E-81F1-A19ED59FE7B4}" type="presParOf" srcId="{D15CCF73-CCF7-944F-ACCE-7398E4FE21EB}" destId="{C02E60AA-33BE-2749-91EF-92A4D5C6D61A}" srcOrd="3" destOrd="0" presId="urn:microsoft.com/office/officeart/2005/8/layout/hList7"/>
    <dgm:cxn modelId="{AD994F89-E1E6-A542-BCAD-3C4D86D1831E}" type="presParOf" srcId="{871FB9B0-4F0E-AD4F-A2A9-078679D96A12}" destId="{11CCAB3B-E5AA-474C-B556-8A894F41C0D6}" srcOrd="1" destOrd="0" presId="urn:microsoft.com/office/officeart/2005/8/layout/hList7"/>
    <dgm:cxn modelId="{B4090B13-0318-8D45-90BC-564D950A26AE}" type="presParOf" srcId="{871FB9B0-4F0E-AD4F-A2A9-078679D96A12}" destId="{D5DE7CD0-86BD-9E4B-92E5-1B8FFBDAD96F}" srcOrd="2" destOrd="0" presId="urn:microsoft.com/office/officeart/2005/8/layout/hList7"/>
    <dgm:cxn modelId="{70DE87CF-C573-1C47-88C9-6E51C2BEBB86}" type="presParOf" srcId="{D5DE7CD0-86BD-9E4B-92E5-1B8FFBDAD96F}" destId="{4DB2B0C3-9A61-6649-BF65-96597EB674F2}" srcOrd="0" destOrd="0" presId="urn:microsoft.com/office/officeart/2005/8/layout/hList7"/>
    <dgm:cxn modelId="{5A594022-807F-2941-9639-DD40601D6BAD}" type="presParOf" srcId="{D5DE7CD0-86BD-9E4B-92E5-1B8FFBDAD96F}" destId="{5ABE3C70-8D42-174F-8683-FE6A9867FE8A}" srcOrd="1" destOrd="0" presId="urn:microsoft.com/office/officeart/2005/8/layout/hList7"/>
    <dgm:cxn modelId="{8E39634D-791F-BC42-8EBC-C4B969EA2B8C}" type="presParOf" srcId="{D5DE7CD0-86BD-9E4B-92E5-1B8FFBDAD96F}" destId="{28C28747-33F4-DF41-A106-A54A30FE121F}" srcOrd="2" destOrd="0" presId="urn:microsoft.com/office/officeart/2005/8/layout/hList7"/>
    <dgm:cxn modelId="{8038AD80-9D3F-1D40-9101-AA69ECA0746A}" type="presParOf" srcId="{D5DE7CD0-86BD-9E4B-92E5-1B8FFBDAD96F}" destId="{A4C5CF96-FE8F-8541-8A57-BF638821EDEB}" srcOrd="3" destOrd="0" presId="urn:microsoft.com/office/officeart/2005/8/layout/hList7"/>
    <dgm:cxn modelId="{96FE1B98-DA21-9040-AA0A-0A50A0FD4A89}" type="presParOf" srcId="{871FB9B0-4F0E-AD4F-A2A9-078679D96A12}" destId="{19660175-47E5-CE4F-A79C-A78E54815E94}" srcOrd="3" destOrd="0" presId="urn:microsoft.com/office/officeart/2005/8/layout/hList7"/>
    <dgm:cxn modelId="{DED65024-6492-4547-8032-4A8E4BF8ABF0}" type="presParOf" srcId="{871FB9B0-4F0E-AD4F-A2A9-078679D96A12}" destId="{8D6F8850-21DC-794C-9EF0-512E0ABCB516}" srcOrd="4" destOrd="0" presId="urn:microsoft.com/office/officeart/2005/8/layout/hList7"/>
    <dgm:cxn modelId="{9BAD9097-3637-C94E-8C4A-05D516B3FB7C}" type="presParOf" srcId="{8D6F8850-21DC-794C-9EF0-512E0ABCB516}" destId="{A991D1BF-A566-4B44-85DC-28F17EBB0FFB}" srcOrd="0" destOrd="0" presId="urn:microsoft.com/office/officeart/2005/8/layout/hList7"/>
    <dgm:cxn modelId="{82252C56-F880-5042-BF1E-E1E155093C2C}" type="presParOf" srcId="{8D6F8850-21DC-794C-9EF0-512E0ABCB516}" destId="{1162C810-D4FC-6B47-93FE-51879729CEB4}" srcOrd="1" destOrd="0" presId="urn:microsoft.com/office/officeart/2005/8/layout/hList7"/>
    <dgm:cxn modelId="{CC19FFAB-29B5-CC40-AD66-378788BA4AB3}" type="presParOf" srcId="{8D6F8850-21DC-794C-9EF0-512E0ABCB516}" destId="{34A00DB4-B4FE-D040-8C4D-039E370A7E96}" srcOrd="2" destOrd="0" presId="urn:microsoft.com/office/officeart/2005/8/layout/hList7"/>
    <dgm:cxn modelId="{BEE4F12E-5904-BF4C-BE76-AB39F50BB836}" type="presParOf" srcId="{8D6F8850-21DC-794C-9EF0-512E0ABCB516}" destId="{6272E1F9-F9ED-E84F-BEC8-5F54CA2836E8}" srcOrd="3" destOrd="0" presId="urn:microsoft.com/office/officeart/2005/8/layout/hList7"/>
    <dgm:cxn modelId="{84255288-1CA2-2943-A468-F68D95079B98}" type="presParOf" srcId="{871FB9B0-4F0E-AD4F-A2A9-078679D96A12}" destId="{5D0D2A38-D99C-2E4C-A1AA-321B7ACABD0B}" srcOrd="5" destOrd="0" presId="urn:microsoft.com/office/officeart/2005/8/layout/hList7"/>
    <dgm:cxn modelId="{585A247D-2AAF-EF46-B300-E9144C36B825}" type="presParOf" srcId="{871FB9B0-4F0E-AD4F-A2A9-078679D96A12}" destId="{5A7730DB-E0F2-4F4F-8A23-F0B37B980CFF}" srcOrd="6" destOrd="0" presId="urn:microsoft.com/office/officeart/2005/8/layout/hList7"/>
    <dgm:cxn modelId="{8CE6FD18-DF94-2F49-B74C-6E1019335611}" type="presParOf" srcId="{5A7730DB-E0F2-4F4F-8A23-F0B37B980CFF}" destId="{4ECC4D8A-76EA-D748-B40D-72AC7B1799FE}" srcOrd="0" destOrd="0" presId="urn:microsoft.com/office/officeart/2005/8/layout/hList7"/>
    <dgm:cxn modelId="{43256833-C3B1-1D4B-B94A-E5722E52AEEB}" type="presParOf" srcId="{5A7730DB-E0F2-4F4F-8A23-F0B37B980CFF}" destId="{0416E705-3DAC-AA48-B1E1-987B9EFF3A94}" srcOrd="1" destOrd="0" presId="urn:microsoft.com/office/officeart/2005/8/layout/hList7"/>
    <dgm:cxn modelId="{A31CA2EA-51BF-3A4F-9F4C-5D5D0720A2B2}" type="presParOf" srcId="{5A7730DB-E0F2-4F4F-8A23-F0B37B980CFF}" destId="{1C214E2E-118A-0349-9FC4-0FDEEBC3F1E3}" srcOrd="2" destOrd="0" presId="urn:microsoft.com/office/officeart/2005/8/layout/hList7"/>
    <dgm:cxn modelId="{9D006E57-281E-A44B-A68A-4970B3DE9348}" type="presParOf" srcId="{5A7730DB-E0F2-4F4F-8A23-F0B37B980CFF}" destId="{B3EA2F09-9870-F142-8077-73A9EB7067C4}" srcOrd="3" destOrd="0" presId="urn:microsoft.com/office/officeart/2005/8/layout/hList7"/>
    <dgm:cxn modelId="{6BCAC679-4446-FD4D-A3CB-62343351F9D8}" type="presParOf" srcId="{871FB9B0-4F0E-AD4F-A2A9-078679D96A12}" destId="{9A9825BA-7B94-C242-A8BA-70DBB860BC7F}" srcOrd="7" destOrd="0" presId="urn:microsoft.com/office/officeart/2005/8/layout/hList7"/>
    <dgm:cxn modelId="{17474ECE-21BC-BF42-B8A1-FA22E5EB22D3}" type="presParOf" srcId="{871FB9B0-4F0E-AD4F-A2A9-078679D96A12}" destId="{F6BBBEC1-533D-3244-9DB9-1B2C6AAE959D}" srcOrd="8" destOrd="0" presId="urn:microsoft.com/office/officeart/2005/8/layout/hList7"/>
    <dgm:cxn modelId="{2C647192-CE88-E447-B419-E7FCE0C76CF0}" type="presParOf" srcId="{F6BBBEC1-533D-3244-9DB9-1B2C6AAE959D}" destId="{129F6A99-BA91-A944-ACBC-834D5E7B81FC}" srcOrd="0" destOrd="0" presId="urn:microsoft.com/office/officeart/2005/8/layout/hList7"/>
    <dgm:cxn modelId="{43FCA784-F9EB-2540-9844-85F5EC66BBC6}" type="presParOf" srcId="{F6BBBEC1-533D-3244-9DB9-1B2C6AAE959D}" destId="{FB45C88D-C9EB-E44C-B47B-71AFA380762E}" srcOrd="1" destOrd="0" presId="urn:microsoft.com/office/officeart/2005/8/layout/hList7"/>
    <dgm:cxn modelId="{36720FDE-C068-6F45-A64F-607D34D41CA8}" type="presParOf" srcId="{F6BBBEC1-533D-3244-9DB9-1B2C6AAE959D}" destId="{68ECA14A-387F-ED43-82D9-07B30B18474F}" srcOrd="2" destOrd="0" presId="urn:microsoft.com/office/officeart/2005/8/layout/hList7"/>
    <dgm:cxn modelId="{B6BA3C49-BE84-CA43-AB80-DB13BCC10EAE}" type="presParOf" srcId="{F6BBBEC1-533D-3244-9DB9-1B2C6AAE959D}" destId="{DC26BA2C-C549-3A4D-85F8-350C79D7CDFB}" srcOrd="3" destOrd="0" presId="urn:microsoft.com/office/officeart/2005/8/layout/hList7"/>
    <dgm:cxn modelId="{794530FF-DF0D-7A42-8D0E-085F6BC37268}" type="presParOf" srcId="{871FB9B0-4F0E-AD4F-A2A9-078679D96A12}" destId="{D4BC7811-71DE-984E-BAF4-70B7F0C04BC8}" srcOrd="9" destOrd="0" presId="urn:microsoft.com/office/officeart/2005/8/layout/hList7"/>
    <dgm:cxn modelId="{13D3C711-857C-2648-BDB8-E8D8BBF83851}" type="presParOf" srcId="{871FB9B0-4F0E-AD4F-A2A9-078679D96A12}" destId="{54D5D017-11E3-0740-921B-15D70F4C2122}" srcOrd="10" destOrd="0" presId="urn:microsoft.com/office/officeart/2005/8/layout/hList7"/>
    <dgm:cxn modelId="{3EAED3C4-1A32-D04C-B1C9-E599A37DC7EB}" type="presParOf" srcId="{54D5D017-11E3-0740-921B-15D70F4C2122}" destId="{16316A7B-EFE2-C244-9651-F610A73F683D}" srcOrd="0" destOrd="0" presId="urn:microsoft.com/office/officeart/2005/8/layout/hList7"/>
    <dgm:cxn modelId="{90EDD93E-C6B5-AF41-A3DB-CF43993D7316}" type="presParOf" srcId="{54D5D017-11E3-0740-921B-15D70F4C2122}" destId="{EEEBDA14-371C-D94D-BE4C-AB95F55CDC99}" srcOrd="1" destOrd="0" presId="urn:microsoft.com/office/officeart/2005/8/layout/hList7"/>
    <dgm:cxn modelId="{1FE631EA-8C24-F34A-9E8B-F888DB91FB66}" type="presParOf" srcId="{54D5D017-11E3-0740-921B-15D70F4C2122}" destId="{E2E1A4AF-FF75-1F46-9F6E-09BB3C85933A}" srcOrd="2" destOrd="0" presId="urn:microsoft.com/office/officeart/2005/8/layout/hList7"/>
    <dgm:cxn modelId="{DD72FF9E-9E35-0341-82D0-01BBE17C3A66}" type="presParOf" srcId="{54D5D017-11E3-0740-921B-15D70F4C2122}" destId="{7BFC438F-48DE-7F49-B761-80CD1C699F9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6CA418-F25F-7641-9243-A519D291AB65}" type="doc">
      <dgm:prSet loTypeId="urn:microsoft.com/office/officeart/2005/8/layout/hList7" loCatId="" qsTypeId="urn:microsoft.com/office/officeart/2005/8/quickstyle/simple5" qsCatId="simple" csTypeId="urn:microsoft.com/office/officeart/2005/8/colors/accent5_1" csCatId="accent5" phldr="1"/>
      <dgm:spPr/>
      <dgm:t>
        <a:bodyPr/>
        <a:lstStyle/>
        <a:p>
          <a:endParaRPr lang="cs-CZ"/>
        </a:p>
      </dgm:t>
    </dgm:pt>
    <dgm:pt modelId="{B4491CA4-3863-A244-97DC-87F439A17B20}">
      <dgm:prSet phldrT="[Text]"/>
      <dgm:spPr/>
      <dgm:t>
        <a:bodyPr/>
        <a:lstStyle/>
        <a:p>
          <a:pPr>
            <a:buNone/>
          </a:pPr>
          <a:r>
            <a:rPr lang="cs-CZ" b="1">
              <a:latin typeface="Asap"/>
            </a:rPr>
            <a:t>Nové materiály a technologie</a:t>
          </a:r>
          <a:endParaRPr lang="cs-CZ"/>
        </a:p>
      </dgm:t>
    </dgm:pt>
    <dgm:pt modelId="{10A71133-D004-0A4C-A66F-8AE9D05F70D6}" type="parTrans" cxnId="{4B613FC3-FAD5-7746-9EAD-BE901A104427}">
      <dgm:prSet/>
      <dgm:spPr/>
      <dgm:t>
        <a:bodyPr/>
        <a:lstStyle/>
        <a:p>
          <a:endParaRPr lang="cs-CZ"/>
        </a:p>
      </dgm:t>
    </dgm:pt>
    <dgm:pt modelId="{D1A53799-6AA8-A148-823C-7D68C7550366}" type="sibTrans" cxnId="{4B613FC3-FAD5-7746-9EAD-BE901A104427}">
      <dgm:prSet/>
      <dgm:spPr/>
      <dgm:t>
        <a:bodyPr/>
        <a:lstStyle/>
        <a:p>
          <a:endParaRPr lang="cs-CZ"/>
        </a:p>
      </dgm:t>
    </dgm:pt>
    <dgm:pt modelId="{B88E9DA2-AEF9-FD4C-A756-391D1671F2A4}">
      <dgm:prSet phldrT="[Text]"/>
      <dgm:spPr/>
      <dgm:t>
        <a:bodyPr/>
        <a:lstStyle/>
        <a:p>
          <a:pPr>
            <a:buNone/>
          </a:pPr>
          <a:r>
            <a:rPr lang="cs-CZ" b="1">
              <a:latin typeface="Asap"/>
            </a:rPr>
            <a:t>Inteligentní výrobní systémy</a:t>
          </a:r>
          <a:endParaRPr lang="cs-CZ"/>
        </a:p>
      </dgm:t>
    </dgm:pt>
    <dgm:pt modelId="{A68F7114-5DFF-9D45-A24B-D3B4392D9A65}" type="parTrans" cxnId="{C83ED0EA-9820-1645-8257-AFBF57094F69}">
      <dgm:prSet/>
      <dgm:spPr/>
      <dgm:t>
        <a:bodyPr/>
        <a:lstStyle/>
        <a:p>
          <a:endParaRPr lang="cs-CZ"/>
        </a:p>
      </dgm:t>
    </dgm:pt>
    <dgm:pt modelId="{C742CF7B-8824-3846-9195-21D82136F57C}" type="sibTrans" cxnId="{C83ED0EA-9820-1645-8257-AFBF57094F69}">
      <dgm:prSet/>
      <dgm:spPr/>
      <dgm:t>
        <a:bodyPr/>
        <a:lstStyle/>
        <a:p>
          <a:endParaRPr lang="cs-CZ"/>
        </a:p>
      </dgm:t>
    </dgm:pt>
    <dgm:pt modelId="{04639AEA-B6E0-4249-9582-938F868052C5}">
      <dgm:prSet phldrT="[Text]"/>
      <dgm:spPr/>
      <dgm:t>
        <a:bodyPr/>
        <a:lstStyle/>
        <a:p>
          <a:r>
            <a:rPr lang="cs-CZ" b="1">
              <a:latin typeface="Asap"/>
            </a:rPr>
            <a:t>Chytrá mobilita</a:t>
          </a:r>
          <a:endParaRPr lang="cs-CZ"/>
        </a:p>
      </dgm:t>
    </dgm:pt>
    <dgm:pt modelId="{4659F7EB-29E9-CC4C-9C92-BDB3E266133C}" type="parTrans" cxnId="{3D3F7B18-0CDB-014D-9062-F5859B4FFCA3}">
      <dgm:prSet/>
      <dgm:spPr/>
      <dgm:t>
        <a:bodyPr/>
        <a:lstStyle/>
        <a:p>
          <a:endParaRPr lang="cs-CZ"/>
        </a:p>
      </dgm:t>
    </dgm:pt>
    <dgm:pt modelId="{1D50C82D-D4DE-2D4C-8E10-5F81B3DD9522}" type="sibTrans" cxnId="{3D3F7B18-0CDB-014D-9062-F5859B4FFCA3}">
      <dgm:prSet/>
      <dgm:spPr/>
      <dgm:t>
        <a:bodyPr/>
        <a:lstStyle/>
        <a:p>
          <a:endParaRPr lang="cs-CZ"/>
        </a:p>
      </dgm:t>
    </dgm:pt>
    <dgm:pt modelId="{084E91F0-BAB3-DE4B-8EB4-404958BF95D8}">
      <dgm:prSet/>
      <dgm:spPr/>
      <dgm:t>
        <a:bodyPr/>
        <a:lstStyle/>
        <a:p>
          <a:pPr>
            <a:buNone/>
          </a:pPr>
          <a:r>
            <a:rPr lang="cs-CZ" b="1">
              <a:latin typeface="Asap"/>
            </a:rPr>
            <a:t>Biomedicína a technika ve zdravotnictví</a:t>
          </a:r>
          <a:endParaRPr lang="cs-CZ"/>
        </a:p>
      </dgm:t>
    </dgm:pt>
    <dgm:pt modelId="{99FF16D0-D0E0-F34F-91D8-6368CDBE6373}" type="parTrans" cxnId="{F4FF1ABA-F844-1041-B116-F254A572759D}">
      <dgm:prSet/>
      <dgm:spPr/>
      <dgm:t>
        <a:bodyPr/>
        <a:lstStyle/>
        <a:p>
          <a:endParaRPr lang="cs-CZ"/>
        </a:p>
      </dgm:t>
    </dgm:pt>
    <dgm:pt modelId="{AE5F0DBC-09CB-024C-AC61-957C9D603652}" type="sibTrans" cxnId="{F4FF1ABA-F844-1041-B116-F254A572759D}">
      <dgm:prSet/>
      <dgm:spPr/>
      <dgm:t>
        <a:bodyPr/>
        <a:lstStyle/>
        <a:p>
          <a:endParaRPr lang="cs-CZ"/>
        </a:p>
      </dgm:t>
    </dgm:pt>
    <dgm:pt modelId="{71CDFB05-DA8C-CB40-B6C6-268F3C32DD98}">
      <dgm:prSet/>
      <dgm:spPr/>
      <dgm:t>
        <a:bodyPr/>
        <a:lstStyle/>
        <a:p>
          <a:pPr>
            <a:buNone/>
          </a:pPr>
          <a:r>
            <a:rPr lang="cs-CZ" b="1">
              <a:latin typeface="Asap"/>
            </a:rPr>
            <a:t>Moderní energetika</a:t>
          </a:r>
          <a:endParaRPr lang="cs-CZ"/>
        </a:p>
      </dgm:t>
    </dgm:pt>
    <dgm:pt modelId="{24687491-FB9A-A245-9487-B34E12107055}" type="parTrans" cxnId="{E622A4D6-A541-B54D-B525-454AC84D82A3}">
      <dgm:prSet/>
      <dgm:spPr/>
      <dgm:t>
        <a:bodyPr/>
        <a:lstStyle/>
        <a:p>
          <a:endParaRPr lang="cs-CZ"/>
        </a:p>
      </dgm:t>
    </dgm:pt>
    <dgm:pt modelId="{D90AB44A-5260-6343-8C1B-60E2F17FF9FD}" type="sibTrans" cxnId="{E622A4D6-A541-B54D-B525-454AC84D82A3}">
      <dgm:prSet/>
      <dgm:spPr/>
      <dgm:t>
        <a:bodyPr/>
        <a:lstStyle/>
        <a:p>
          <a:endParaRPr lang="cs-CZ"/>
        </a:p>
      </dgm:t>
    </dgm:pt>
    <dgm:pt modelId="{EE8ED2E7-94A2-7241-B2B1-AEBC81BBAB13}" type="pres">
      <dgm:prSet presAssocID="{BE6CA418-F25F-7641-9243-A519D291AB65}" presName="Name0" presStyleCnt="0">
        <dgm:presLayoutVars>
          <dgm:dir/>
          <dgm:resizeHandles val="exact"/>
        </dgm:presLayoutVars>
      </dgm:prSet>
      <dgm:spPr/>
    </dgm:pt>
    <dgm:pt modelId="{51023AE9-63B2-E14C-9056-0904CD550421}" type="pres">
      <dgm:prSet presAssocID="{BE6CA418-F25F-7641-9243-A519D291AB65}" presName="fgShape" presStyleLbl="fgShp" presStyleIdx="0" presStyleCnt="1"/>
      <dgm:spPr/>
    </dgm:pt>
    <dgm:pt modelId="{1D2010A2-F4A0-B54B-A1EE-8615E7F09EF7}" type="pres">
      <dgm:prSet presAssocID="{BE6CA418-F25F-7641-9243-A519D291AB65}" presName="linComp" presStyleCnt="0"/>
      <dgm:spPr/>
    </dgm:pt>
    <dgm:pt modelId="{75582CA9-055B-9D4A-8BE2-661F750EBE5F}" type="pres">
      <dgm:prSet presAssocID="{B4491CA4-3863-A244-97DC-87F439A17B20}" presName="compNode" presStyleCnt="0"/>
      <dgm:spPr/>
    </dgm:pt>
    <dgm:pt modelId="{9F5AED90-C1E6-3F4B-9B32-715DBD0459E3}" type="pres">
      <dgm:prSet presAssocID="{B4491CA4-3863-A244-97DC-87F439A17B20}" presName="bkgdShape" presStyleLbl="node1" presStyleIdx="0" presStyleCnt="5"/>
      <dgm:spPr/>
    </dgm:pt>
    <dgm:pt modelId="{AE28C340-3A41-854E-A1FC-BA4F06FE8C88}" type="pres">
      <dgm:prSet presAssocID="{B4491CA4-3863-A244-97DC-87F439A17B20}" presName="nodeTx" presStyleLbl="node1" presStyleIdx="0" presStyleCnt="5">
        <dgm:presLayoutVars>
          <dgm:bulletEnabled val="1"/>
        </dgm:presLayoutVars>
      </dgm:prSet>
      <dgm:spPr/>
    </dgm:pt>
    <dgm:pt modelId="{88213AC6-1C6F-0B49-BFA6-5D2AAFFC031F}" type="pres">
      <dgm:prSet presAssocID="{B4491CA4-3863-A244-97DC-87F439A17B20}" presName="invisiNode" presStyleLbl="node1" presStyleIdx="0" presStyleCnt="5"/>
      <dgm:spPr/>
    </dgm:pt>
    <dgm:pt modelId="{AD041D16-17AF-D44C-8B04-00CA3F7CC809}" type="pres">
      <dgm:prSet presAssocID="{B4491CA4-3863-A244-97DC-87F439A17B20}" presName="imagNode" presStyleLbl="fgImgPlace1" presStyleIdx="0" presStyleCnt="5"/>
      <dgm:spPr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5DEF82B-2DB4-3F4F-8CA2-EC1D862BB8CB}" type="pres">
      <dgm:prSet presAssocID="{D1A53799-6AA8-A148-823C-7D68C7550366}" presName="sibTrans" presStyleLbl="sibTrans2D1" presStyleIdx="0" presStyleCnt="0"/>
      <dgm:spPr/>
    </dgm:pt>
    <dgm:pt modelId="{FA648517-F073-7C46-8E8D-A08BD90D33A9}" type="pres">
      <dgm:prSet presAssocID="{B88E9DA2-AEF9-FD4C-A756-391D1671F2A4}" presName="compNode" presStyleCnt="0"/>
      <dgm:spPr/>
    </dgm:pt>
    <dgm:pt modelId="{D38B63CF-73D4-8E46-AD33-A3DF6FCAF3FD}" type="pres">
      <dgm:prSet presAssocID="{B88E9DA2-AEF9-FD4C-A756-391D1671F2A4}" presName="bkgdShape" presStyleLbl="node1" presStyleIdx="1" presStyleCnt="5"/>
      <dgm:spPr/>
    </dgm:pt>
    <dgm:pt modelId="{95738BD4-F8B9-EA45-A382-B21400DE8CD4}" type="pres">
      <dgm:prSet presAssocID="{B88E9DA2-AEF9-FD4C-A756-391D1671F2A4}" presName="nodeTx" presStyleLbl="node1" presStyleIdx="1" presStyleCnt="5">
        <dgm:presLayoutVars>
          <dgm:bulletEnabled val="1"/>
        </dgm:presLayoutVars>
      </dgm:prSet>
      <dgm:spPr/>
    </dgm:pt>
    <dgm:pt modelId="{234ECE0A-3F4E-4944-BF32-84148B8CFEED}" type="pres">
      <dgm:prSet presAssocID="{B88E9DA2-AEF9-FD4C-A756-391D1671F2A4}" presName="invisiNode" presStyleLbl="node1" presStyleIdx="1" presStyleCnt="5"/>
      <dgm:spPr/>
    </dgm:pt>
    <dgm:pt modelId="{34020E2E-42E7-A346-9B9C-D38DD65299DA}" type="pres">
      <dgm:prSet presAssocID="{B88E9DA2-AEF9-FD4C-A756-391D1671F2A4}" presName="imagNode" presStyleLbl="fgImgPlace1" presStyleIdx="1" presStyleCnt="5"/>
      <dgm:spPr>
        <a:blipFill>
          <a:blip xmlns:r="http://schemas.openxmlformats.org/officeDocument/2006/relationships" r:embed="rId2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5E4715B-C4C7-2349-8701-33B6A56556F4}" type="pres">
      <dgm:prSet presAssocID="{C742CF7B-8824-3846-9195-21D82136F57C}" presName="sibTrans" presStyleLbl="sibTrans2D1" presStyleIdx="0" presStyleCnt="0"/>
      <dgm:spPr/>
    </dgm:pt>
    <dgm:pt modelId="{23CF5678-C4D1-0E42-AB10-605B32E9F676}" type="pres">
      <dgm:prSet presAssocID="{04639AEA-B6E0-4249-9582-938F868052C5}" presName="compNode" presStyleCnt="0"/>
      <dgm:spPr/>
    </dgm:pt>
    <dgm:pt modelId="{FB861D39-39B9-FE4F-8624-0F292126E3DA}" type="pres">
      <dgm:prSet presAssocID="{04639AEA-B6E0-4249-9582-938F868052C5}" presName="bkgdShape" presStyleLbl="node1" presStyleIdx="2" presStyleCnt="5"/>
      <dgm:spPr/>
    </dgm:pt>
    <dgm:pt modelId="{4D37F5C7-122E-2043-A3DE-D99194B000E7}" type="pres">
      <dgm:prSet presAssocID="{04639AEA-B6E0-4249-9582-938F868052C5}" presName="nodeTx" presStyleLbl="node1" presStyleIdx="2" presStyleCnt="5">
        <dgm:presLayoutVars>
          <dgm:bulletEnabled val="1"/>
        </dgm:presLayoutVars>
      </dgm:prSet>
      <dgm:spPr/>
    </dgm:pt>
    <dgm:pt modelId="{16365579-B6B1-064E-9B76-BA640AC18791}" type="pres">
      <dgm:prSet presAssocID="{04639AEA-B6E0-4249-9582-938F868052C5}" presName="invisiNode" presStyleLbl="node1" presStyleIdx="2" presStyleCnt="5"/>
      <dgm:spPr/>
    </dgm:pt>
    <dgm:pt modelId="{1EEB3B70-C2BF-B240-889A-28D6CFF0DA5B}" type="pres">
      <dgm:prSet presAssocID="{04639AEA-B6E0-4249-9582-938F868052C5}" presName="imagNode" presStyleLbl="fgImgPlace1" presStyleIdx="2" presStyleCnt="5"/>
      <dgm:spPr>
        <a:blipFill>
          <a:blip xmlns:r="http://schemas.openxmlformats.org/officeDocument/2006/relationships" r:embed="rId3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734B3D6-7181-8644-92AD-6B837DF1F5E0}" type="pres">
      <dgm:prSet presAssocID="{1D50C82D-D4DE-2D4C-8E10-5F81B3DD9522}" presName="sibTrans" presStyleLbl="sibTrans2D1" presStyleIdx="0" presStyleCnt="0"/>
      <dgm:spPr/>
    </dgm:pt>
    <dgm:pt modelId="{4C56A25A-B2B9-D141-B6F0-330262546A74}" type="pres">
      <dgm:prSet presAssocID="{084E91F0-BAB3-DE4B-8EB4-404958BF95D8}" presName="compNode" presStyleCnt="0"/>
      <dgm:spPr/>
    </dgm:pt>
    <dgm:pt modelId="{8FCABD89-995B-E044-8207-C1C927283B2B}" type="pres">
      <dgm:prSet presAssocID="{084E91F0-BAB3-DE4B-8EB4-404958BF95D8}" presName="bkgdShape" presStyleLbl="node1" presStyleIdx="3" presStyleCnt="5"/>
      <dgm:spPr/>
    </dgm:pt>
    <dgm:pt modelId="{760D12A6-3F86-8C46-8DA8-128D40A75DC4}" type="pres">
      <dgm:prSet presAssocID="{084E91F0-BAB3-DE4B-8EB4-404958BF95D8}" presName="nodeTx" presStyleLbl="node1" presStyleIdx="3" presStyleCnt="5">
        <dgm:presLayoutVars>
          <dgm:bulletEnabled val="1"/>
        </dgm:presLayoutVars>
      </dgm:prSet>
      <dgm:spPr/>
    </dgm:pt>
    <dgm:pt modelId="{F249F361-4FCF-134B-99D1-E82A8940B5BA}" type="pres">
      <dgm:prSet presAssocID="{084E91F0-BAB3-DE4B-8EB4-404958BF95D8}" presName="invisiNode" presStyleLbl="node1" presStyleIdx="3" presStyleCnt="5"/>
      <dgm:spPr/>
    </dgm:pt>
    <dgm:pt modelId="{E5448927-F8B8-3545-9BFD-C190A1C3AFCE}" type="pres">
      <dgm:prSet presAssocID="{084E91F0-BAB3-DE4B-8EB4-404958BF95D8}" presName="imagNode" presStyleLbl="fgImgPlace1" presStyleIdx="3" presStyleCnt="5"/>
      <dgm:spPr>
        <a:blipFill>
          <a:blip xmlns:r="http://schemas.openxmlformats.org/officeDocument/2006/relationships" r:embed="rId4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352A4F0-BBAE-3542-A77E-BCA9D3EA3F42}" type="pres">
      <dgm:prSet presAssocID="{AE5F0DBC-09CB-024C-AC61-957C9D603652}" presName="sibTrans" presStyleLbl="sibTrans2D1" presStyleIdx="0" presStyleCnt="0"/>
      <dgm:spPr/>
    </dgm:pt>
    <dgm:pt modelId="{535E4234-1D87-284A-AA2E-DAD6BF814652}" type="pres">
      <dgm:prSet presAssocID="{71CDFB05-DA8C-CB40-B6C6-268F3C32DD98}" presName="compNode" presStyleCnt="0"/>
      <dgm:spPr/>
    </dgm:pt>
    <dgm:pt modelId="{F2BDEB8E-A2D9-BE45-953E-BE15E7BF58C3}" type="pres">
      <dgm:prSet presAssocID="{71CDFB05-DA8C-CB40-B6C6-268F3C32DD98}" presName="bkgdShape" presStyleLbl="node1" presStyleIdx="4" presStyleCnt="5"/>
      <dgm:spPr/>
    </dgm:pt>
    <dgm:pt modelId="{13B2D6BE-07ED-CE4F-A79B-9BC93B501AEF}" type="pres">
      <dgm:prSet presAssocID="{71CDFB05-DA8C-CB40-B6C6-268F3C32DD98}" presName="nodeTx" presStyleLbl="node1" presStyleIdx="4" presStyleCnt="5">
        <dgm:presLayoutVars>
          <dgm:bulletEnabled val="1"/>
        </dgm:presLayoutVars>
      </dgm:prSet>
      <dgm:spPr/>
    </dgm:pt>
    <dgm:pt modelId="{A4560D58-5B51-D84E-A4D5-22CEB192ABAE}" type="pres">
      <dgm:prSet presAssocID="{71CDFB05-DA8C-CB40-B6C6-268F3C32DD98}" presName="invisiNode" presStyleLbl="node1" presStyleIdx="4" presStyleCnt="5"/>
      <dgm:spPr/>
    </dgm:pt>
    <dgm:pt modelId="{568E0B8A-4375-6F46-A8DE-E47D07067021}" type="pres">
      <dgm:prSet presAssocID="{71CDFB05-DA8C-CB40-B6C6-268F3C32DD98}" presName="imagNode" presStyleLbl="fgImgPlace1" presStyleIdx="4" presStyleCnt="5"/>
      <dgm:spPr>
        <a:blipFill>
          <a:blip xmlns:r="http://schemas.openxmlformats.org/officeDocument/2006/relationships" r:embed="rId5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17BD9F07-4B01-5D41-85BA-CF7DC883C34C}" type="presOf" srcId="{04639AEA-B6E0-4249-9582-938F868052C5}" destId="{4D37F5C7-122E-2043-A3DE-D99194B000E7}" srcOrd="1" destOrd="0" presId="urn:microsoft.com/office/officeart/2005/8/layout/hList7"/>
    <dgm:cxn modelId="{3D3F7B18-0CDB-014D-9062-F5859B4FFCA3}" srcId="{BE6CA418-F25F-7641-9243-A519D291AB65}" destId="{04639AEA-B6E0-4249-9582-938F868052C5}" srcOrd="2" destOrd="0" parTransId="{4659F7EB-29E9-CC4C-9C92-BDB3E266133C}" sibTransId="{1D50C82D-D4DE-2D4C-8E10-5F81B3DD9522}"/>
    <dgm:cxn modelId="{9214FB1A-E25A-6947-BDFA-292A41DA81AA}" type="presOf" srcId="{BE6CA418-F25F-7641-9243-A519D291AB65}" destId="{EE8ED2E7-94A2-7241-B2B1-AEBC81BBAB13}" srcOrd="0" destOrd="0" presId="urn:microsoft.com/office/officeart/2005/8/layout/hList7"/>
    <dgm:cxn modelId="{90ADA727-77BC-D549-BECD-639C6AE068C6}" type="presOf" srcId="{D1A53799-6AA8-A148-823C-7D68C7550366}" destId="{C5DEF82B-2DB4-3F4F-8CA2-EC1D862BB8CB}" srcOrd="0" destOrd="0" presId="urn:microsoft.com/office/officeart/2005/8/layout/hList7"/>
    <dgm:cxn modelId="{49D75441-FF87-E746-8F97-3E4D0A9A441E}" type="presOf" srcId="{084E91F0-BAB3-DE4B-8EB4-404958BF95D8}" destId="{760D12A6-3F86-8C46-8DA8-128D40A75DC4}" srcOrd="1" destOrd="0" presId="urn:microsoft.com/office/officeart/2005/8/layout/hList7"/>
    <dgm:cxn modelId="{405B324D-3084-A248-86E1-5A3AA8D84BA9}" type="presOf" srcId="{04639AEA-B6E0-4249-9582-938F868052C5}" destId="{FB861D39-39B9-FE4F-8624-0F292126E3DA}" srcOrd="0" destOrd="0" presId="urn:microsoft.com/office/officeart/2005/8/layout/hList7"/>
    <dgm:cxn modelId="{36CA394D-9314-084E-BC68-3F12AF9244C4}" type="presOf" srcId="{AE5F0DBC-09CB-024C-AC61-957C9D603652}" destId="{E352A4F0-BBAE-3542-A77E-BCA9D3EA3F42}" srcOrd="0" destOrd="0" presId="urn:microsoft.com/office/officeart/2005/8/layout/hList7"/>
    <dgm:cxn modelId="{52A42851-E7B3-5942-A940-413881B8A24F}" type="presOf" srcId="{C742CF7B-8824-3846-9195-21D82136F57C}" destId="{15E4715B-C4C7-2349-8701-33B6A56556F4}" srcOrd="0" destOrd="0" presId="urn:microsoft.com/office/officeart/2005/8/layout/hList7"/>
    <dgm:cxn modelId="{B85C0C73-B9FB-8047-BB55-3A3811AC0287}" type="presOf" srcId="{B4491CA4-3863-A244-97DC-87F439A17B20}" destId="{9F5AED90-C1E6-3F4B-9B32-715DBD0459E3}" srcOrd="0" destOrd="0" presId="urn:microsoft.com/office/officeart/2005/8/layout/hList7"/>
    <dgm:cxn modelId="{F5F05A74-177A-4540-A55D-89AC7782D5FA}" type="presOf" srcId="{71CDFB05-DA8C-CB40-B6C6-268F3C32DD98}" destId="{13B2D6BE-07ED-CE4F-A79B-9BC93B501AEF}" srcOrd="1" destOrd="0" presId="urn:microsoft.com/office/officeart/2005/8/layout/hList7"/>
    <dgm:cxn modelId="{5554EF75-6B32-AD40-BCB3-8AA69BD6A22C}" type="presOf" srcId="{71CDFB05-DA8C-CB40-B6C6-268F3C32DD98}" destId="{F2BDEB8E-A2D9-BE45-953E-BE15E7BF58C3}" srcOrd="0" destOrd="0" presId="urn:microsoft.com/office/officeart/2005/8/layout/hList7"/>
    <dgm:cxn modelId="{2F556C8F-E8FD-B644-BB90-2BEB348C9466}" type="presOf" srcId="{B88E9DA2-AEF9-FD4C-A756-391D1671F2A4}" destId="{D38B63CF-73D4-8E46-AD33-A3DF6FCAF3FD}" srcOrd="0" destOrd="0" presId="urn:microsoft.com/office/officeart/2005/8/layout/hList7"/>
    <dgm:cxn modelId="{62A8DCAA-38B5-C641-BE15-AC2EE53CFF74}" type="presOf" srcId="{084E91F0-BAB3-DE4B-8EB4-404958BF95D8}" destId="{8FCABD89-995B-E044-8207-C1C927283B2B}" srcOrd="0" destOrd="0" presId="urn:microsoft.com/office/officeart/2005/8/layout/hList7"/>
    <dgm:cxn modelId="{367E3CB4-DD63-774E-9B7D-9F4F5C054789}" type="presOf" srcId="{B88E9DA2-AEF9-FD4C-A756-391D1671F2A4}" destId="{95738BD4-F8B9-EA45-A382-B21400DE8CD4}" srcOrd="1" destOrd="0" presId="urn:microsoft.com/office/officeart/2005/8/layout/hList7"/>
    <dgm:cxn modelId="{F4FF1ABA-F844-1041-B116-F254A572759D}" srcId="{BE6CA418-F25F-7641-9243-A519D291AB65}" destId="{084E91F0-BAB3-DE4B-8EB4-404958BF95D8}" srcOrd="3" destOrd="0" parTransId="{99FF16D0-D0E0-F34F-91D8-6368CDBE6373}" sibTransId="{AE5F0DBC-09CB-024C-AC61-957C9D603652}"/>
    <dgm:cxn modelId="{4B613FC3-FAD5-7746-9EAD-BE901A104427}" srcId="{BE6CA418-F25F-7641-9243-A519D291AB65}" destId="{B4491CA4-3863-A244-97DC-87F439A17B20}" srcOrd="0" destOrd="0" parTransId="{10A71133-D004-0A4C-A66F-8AE9D05F70D6}" sibTransId="{D1A53799-6AA8-A148-823C-7D68C7550366}"/>
    <dgm:cxn modelId="{0A66D8CB-3B2A-A845-97EE-B8799A9A1B33}" type="presOf" srcId="{1D50C82D-D4DE-2D4C-8E10-5F81B3DD9522}" destId="{E734B3D6-7181-8644-92AD-6B837DF1F5E0}" srcOrd="0" destOrd="0" presId="urn:microsoft.com/office/officeart/2005/8/layout/hList7"/>
    <dgm:cxn modelId="{B92C00D1-F8B6-BF45-8CEB-F5661ABA4084}" type="presOf" srcId="{B4491CA4-3863-A244-97DC-87F439A17B20}" destId="{AE28C340-3A41-854E-A1FC-BA4F06FE8C88}" srcOrd="1" destOrd="0" presId="urn:microsoft.com/office/officeart/2005/8/layout/hList7"/>
    <dgm:cxn modelId="{E622A4D6-A541-B54D-B525-454AC84D82A3}" srcId="{BE6CA418-F25F-7641-9243-A519D291AB65}" destId="{71CDFB05-DA8C-CB40-B6C6-268F3C32DD98}" srcOrd="4" destOrd="0" parTransId="{24687491-FB9A-A245-9487-B34E12107055}" sibTransId="{D90AB44A-5260-6343-8C1B-60E2F17FF9FD}"/>
    <dgm:cxn modelId="{C83ED0EA-9820-1645-8257-AFBF57094F69}" srcId="{BE6CA418-F25F-7641-9243-A519D291AB65}" destId="{B88E9DA2-AEF9-FD4C-A756-391D1671F2A4}" srcOrd="1" destOrd="0" parTransId="{A68F7114-5DFF-9D45-A24B-D3B4392D9A65}" sibTransId="{C742CF7B-8824-3846-9195-21D82136F57C}"/>
    <dgm:cxn modelId="{827FB625-711E-1241-B8CC-543892C12DDA}" type="presParOf" srcId="{EE8ED2E7-94A2-7241-B2B1-AEBC81BBAB13}" destId="{51023AE9-63B2-E14C-9056-0904CD550421}" srcOrd="0" destOrd="0" presId="urn:microsoft.com/office/officeart/2005/8/layout/hList7"/>
    <dgm:cxn modelId="{E9A8A4AC-28B3-4642-9F2E-AA913E121038}" type="presParOf" srcId="{EE8ED2E7-94A2-7241-B2B1-AEBC81BBAB13}" destId="{1D2010A2-F4A0-B54B-A1EE-8615E7F09EF7}" srcOrd="1" destOrd="0" presId="urn:microsoft.com/office/officeart/2005/8/layout/hList7"/>
    <dgm:cxn modelId="{8897D364-2A18-9540-80B0-B25D48E450FC}" type="presParOf" srcId="{1D2010A2-F4A0-B54B-A1EE-8615E7F09EF7}" destId="{75582CA9-055B-9D4A-8BE2-661F750EBE5F}" srcOrd="0" destOrd="0" presId="urn:microsoft.com/office/officeart/2005/8/layout/hList7"/>
    <dgm:cxn modelId="{4AD3077D-0086-704B-81F3-70C61AD32D1C}" type="presParOf" srcId="{75582CA9-055B-9D4A-8BE2-661F750EBE5F}" destId="{9F5AED90-C1E6-3F4B-9B32-715DBD0459E3}" srcOrd="0" destOrd="0" presId="urn:microsoft.com/office/officeart/2005/8/layout/hList7"/>
    <dgm:cxn modelId="{4307FBCF-9F56-A040-B3B8-D86F61CD816F}" type="presParOf" srcId="{75582CA9-055B-9D4A-8BE2-661F750EBE5F}" destId="{AE28C340-3A41-854E-A1FC-BA4F06FE8C88}" srcOrd="1" destOrd="0" presId="urn:microsoft.com/office/officeart/2005/8/layout/hList7"/>
    <dgm:cxn modelId="{85051C5B-7BE2-EC4C-8D94-7BC265D3A833}" type="presParOf" srcId="{75582CA9-055B-9D4A-8BE2-661F750EBE5F}" destId="{88213AC6-1C6F-0B49-BFA6-5D2AAFFC031F}" srcOrd="2" destOrd="0" presId="urn:microsoft.com/office/officeart/2005/8/layout/hList7"/>
    <dgm:cxn modelId="{AE38B5AF-A70E-BB46-9B4A-E1D3CBCAA96D}" type="presParOf" srcId="{75582CA9-055B-9D4A-8BE2-661F750EBE5F}" destId="{AD041D16-17AF-D44C-8B04-00CA3F7CC809}" srcOrd="3" destOrd="0" presId="urn:microsoft.com/office/officeart/2005/8/layout/hList7"/>
    <dgm:cxn modelId="{BDA60B18-1960-3740-8377-99ADBF05E407}" type="presParOf" srcId="{1D2010A2-F4A0-B54B-A1EE-8615E7F09EF7}" destId="{C5DEF82B-2DB4-3F4F-8CA2-EC1D862BB8CB}" srcOrd="1" destOrd="0" presId="urn:microsoft.com/office/officeart/2005/8/layout/hList7"/>
    <dgm:cxn modelId="{695EB8EF-BF2B-194C-9C1C-017196808261}" type="presParOf" srcId="{1D2010A2-F4A0-B54B-A1EE-8615E7F09EF7}" destId="{FA648517-F073-7C46-8E8D-A08BD90D33A9}" srcOrd="2" destOrd="0" presId="urn:microsoft.com/office/officeart/2005/8/layout/hList7"/>
    <dgm:cxn modelId="{BF12D0A4-2897-0444-8258-E4E3BCC023B0}" type="presParOf" srcId="{FA648517-F073-7C46-8E8D-A08BD90D33A9}" destId="{D38B63CF-73D4-8E46-AD33-A3DF6FCAF3FD}" srcOrd="0" destOrd="0" presId="urn:microsoft.com/office/officeart/2005/8/layout/hList7"/>
    <dgm:cxn modelId="{16130B12-F190-CA47-87D7-26F89AB7448A}" type="presParOf" srcId="{FA648517-F073-7C46-8E8D-A08BD90D33A9}" destId="{95738BD4-F8B9-EA45-A382-B21400DE8CD4}" srcOrd="1" destOrd="0" presId="urn:microsoft.com/office/officeart/2005/8/layout/hList7"/>
    <dgm:cxn modelId="{BF25B8F1-ED88-3745-8C0F-27E7292F6F05}" type="presParOf" srcId="{FA648517-F073-7C46-8E8D-A08BD90D33A9}" destId="{234ECE0A-3F4E-4944-BF32-84148B8CFEED}" srcOrd="2" destOrd="0" presId="urn:microsoft.com/office/officeart/2005/8/layout/hList7"/>
    <dgm:cxn modelId="{9161FD3A-7B92-AD42-8624-18DC25CCAF1F}" type="presParOf" srcId="{FA648517-F073-7C46-8E8D-A08BD90D33A9}" destId="{34020E2E-42E7-A346-9B9C-D38DD65299DA}" srcOrd="3" destOrd="0" presId="urn:microsoft.com/office/officeart/2005/8/layout/hList7"/>
    <dgm:cxn modelId="{23AE2412-3E54-B145-BBF9-B11396A78163}" type="presParOf" srcId="{1D2010A2-F4A0-B54B-A1EE-8615E7F09EF7}" destId="{15E4715B-C4C7-2349-8701-33B6A56556F4}" srcOrd="3" destOrd="0" presId="urn:microsoft.com/office/officeart/2005/8/layout/hList7"/>
    <dgm:cxn modelId="{9848A6E3-2226-E040-AE6A-5AF1BC600B0E}" type="presParOf" srcId="{1D2010A2-F4A0-B54B-A1EE-8615E7F09EF7}" destId="{23CF5678-C4D1-0E42-AB10-605B32E9F676}" srcOrd="4" destOrd="0" presId="urn:microsoft.com/office/officeart/2005/8/layout/hList7"/>
    <dgm:cxn modelId="{0F0498C2-0BEF-0241-A19A-469800605D13}" type="presParOf" srcId="{23CF5678-C4D1-0E42-AB10-605B32E9F676}" destId="{FB861D39-39B9-FE4F-8624-0F292126E3DA}" srcOrd="0" destOrd="0" presId="urn:microsoft.com/office/officeart/2005/8/layout/hList7"/>
    <dgm:cxn modelId="{BCF1BA0D-3462-2B41-84C5-A2AF378788C2}" type="presParOf" srcId="{23CF5678-C4D1-0E42-AB10-605B32E9F676}" destId="{4D37F5C7-122E-2043-A3DE-D99194B000E7}" srcOrd="1" destOrd="0" presId="urn:microsoft.com/office/officeart/2005/8/layout/hList7"/>
    <dgm:cxn modelId="{69C4645F-0680-E143-9882-CB2A3CAFE415}" type="presParOf" srcId="{23CF5678-C4D1-0E42-AB10-605B32E9F676}" destId="{16365579-B6B1-064E-9B76-BA640AC18791}" srcOrd="2" destOrd="0" presId="urn:microsoft.com/office/officeart/2005/8/layout/hList7"/>
    <dgm:cxn modelId="{103C050F-44D7-8243-8555-1D39CC0170C3}" type="presParOf" srcId="{23CF5678-C4D1-0E42-AB10-605B32E9F676}" destId="{1EEB3B70-C2BF-B240-889A-28D6CFF0DA5B}" srcOrd="3" destOrd="0" presId="urn:microsoft.com/office/officeart/2005/8/layout/hList7"/>
    <dgm:cxn modelId="{B1400ECA-A109-FF47-A12B-884DEBB512EB}" type="presParOf" srcId="{1D2010A2-F4A0-B54B-A1EE-8615E7F09EF7}" destId="{E734B3D6-7181-8644-92AD-6B837DF1F5E0}" srcOrd="5" destOrd="0" presId="urn:microsoft.com/office/officeart/2005/8/layout/hList7"/>
    <dgm:cxn modelId="{41A7AE83-3B9D-A246-992E-8E37B2CF5450}" type="presParOf" srcId="{1D2010A2-F4A0-B54B-A1EE-8615E7F09EF7}" destId="{4C56A25A-B2B9-D141-B6F0-330262546A74}" srcOrd="6" destOrd="0" presId="urn:microsoft.com/office/officeart/2005/8/layout/hList7"/>
    <dgm:cxn modelId="{772AD48D-ABBA-E64C-A980-AD9C2319F2CE}" type="presParOf" srcId="{4C56A25A-B2B9-D141-B6F0-330262546A74}" destId="{8FCABD89-995B-E044-8207-C1C927283B2B}" srcOrd="0" destOrd="0" presId="urn:microsoft.com/office/officeart/2005/8/layout/hList7"/>
    <dgm:cxn modelId="{5F45D24B-3E3D-E944-BD6D-AAEDDC431691}" type="presParOf" srcId="{4C56A25A-B2B9-D141-B6F0-330262546A74}" destId="{760D12A6-3F86-8C46-8DA8-128D40A75DC4}" srcOrd="1" destOrd="0" presId="urn:microsoft.com/office/officeart/2005/8/layout/hList7"/>
    <dgm:cxn modelId="{AD17C81D-862A-5A4E-A9E1-34648DAC76E2}" type="presParOf" srcId="{4C56A25A-B2B9-D141-B6F0-330262546A74}" destId="{F249F361-4FCF-134B-99D1-E82A8940B5BA}" srcOrd="2" destOrd="0" presId="urn:microsoft.com/office/officeart/2005/8/layout/hList7"/>
    <dgm:cxn modelId="{2EB604E3-171F-EE4E-9C5F-FFA6AC9320A0}" type="presParOf" srcId="{4C56A25A-B2B9-D141-B6F0-330262546A74}" destId="{E5448927-F8B8-3545-9BFD-C190A1C3AFCE}" srcOrd="3" destOrd="0" presId="urn:microsoft.com/office/officeart/2005/8/layout/hList7"/>
    <dgm:cxn modelId="{9DA890ED-015C-AC46-B23F-FD404F9ADACE}" type="presParOf" srcId="{1D2010A2-F4A0-B54B-A1EE-8615E7F09EF7}" destId="{E352A4F0-BBAE-3542-A77E-BCA9D3EA3F42}" srcOrd="7" destOrd="0" presId="urn:microsoft.com/office/officeart/2005/8/layout/hList7"/>
    <dgm:cxn modelId="{51EF6BFB-0D93-DA41-B78E-1B3C3ED5D9CA}" type="presParOf" srcId="{1D2010A2-F4A0-B54B-A1EE-8615E7F09EF7}" destId="{535E4234-1D87-284A-AA2E-DAD6BF814652}" srcOrd="8" destOrd="0" presId="urn:microsoft.com/office/officeart/2005/8/layout/hList7"/>
    <dgm:cxn modelId="{26A5DAFF-3D76-E746-8F5F-BE1C4AE72FF7}" type="presParOf" srcId="{535E4234-1D87-284A-AA2E-DAD6BF814652}" destId="{F2BDEB8E-A2D9-BE45-953E-BE15E7BF58C3}" srcOrd="0" destOrd="0" presId="urn:microsoft.com/office/officeart/2005/8/layout/hList7"/>
    <dgm:cxn modelId="{2A850CF8-9CB2-B047-AF94-E8A9B0E014F9}" type="presParOf" srcId="{535E4234-1D87-284A-AA2E-DAD6BF814652}" destId="{13B2D6BE-07ED-CE4F-A79B-9BC93B501AEF}" srcOrd="1" destOrd="0" presId="urn:microsoft.com/office/officeart/2005/8/layout/hList7"/>
    <dgm:cxn modelId="{7D010C9A-8B5E-5343-A8BC-5E7B159426CE}" type="presParOf" srcId="{535E4234-1D87-284A-AA2E-DAD6BF814652}" destId="{A4560D58-5B51-D84E-A4D5-22CEB192ABAE}" srcOrd="2" destOrd="0" presId="urn:microsoft.com/office/officeart/2005/8/layout/hList7"/>
    <dgm:cxn modelId="{0F8D5F70-364A-8742-B744-0A213E71037B}" type="presParOf" srcId="{535E4234-1D87-284A-AA2E-DAD6BF814652}" destId="{568E0B8A-4375-6F46-A8DE-E47D07067021}" srcOrd="3" destOrd="0" presId="urn:microsoft.com/office/officeart/2005/8/layout/hList7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81795B-90CE-C549-85A8-26317D2D46E9}" type="doc">
      <dgm:prSet loTypeId="urn:microsoft.com/office/officeart/2005/8/layout/default" loCatId="process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cs-CZ"/>
        </a:p>
      </dgm:t>
    </dgm:pt>
    <dgm:pt modelId="{7D5CEE41-E20D-1345-84AC-8C64605F4065}">
      <dgm:prSet/>
      <dgm:spPr/>
      <dgm:t>
        <a:bodyPr/>
        <a:lstStyle/>
        <a:p>
          <a:r>
            <a:rPr lang="cs-CZ" err="1"/>
            <a:t>Aimtec</a:t>
          </a:r>
          <a:endParaRPr lang="cs-CZ"/>
        </a:p>
      </dgm:t>
    </dgm:pt>
    <dgm:pt modelId="{DA4928C1-3F99-7347-ACDB-252833863E2D}" type="parTrans" cxnId="{B47A9904-7D0F-4A4A-B9CC-78633752EEBC}">
      <dgm:prSet/>
      <dgm:spPr/>
      <dgm:t>
        <a:bodyPr/>
        <a:lstStyle/>
        <a:p>
          <a:endParaRPr lang="cs-CZ"/>
        </a:p>
      </dgm:t>
    </dgm:pt>
    <dgm:pt modelId="{EA9FB07A-784A-B949-9F8D-DB113E5CF1B7}" type="sibTrans" cxnId="{B47A9904-7D0F-4A4A-B9CC-78633752EEBC}">
      <dgm:prSet/>
      <dgm:spPr/>
      <dgm:t>
        <a:bodyPr/>
        <a:lstStyle/>
        <a:p>
          <a:endParaRPr lang="cs-CZ"/>
        </a:p>
      </dgm:t>
    </dgm:pt>
    <dgm:pt modelId="{B70649A0-9002-3541-A761-595874550D90}">
      <dgm:prSet/>
      <dgm:spPr/>
      <dgm:t>
        <a:bodyPr/>
        <a:lstStyle/>
        <a:p>
          <a:r>
            <a:rPr lang="cs-CZ" err="1"/>
            <a:t>Akkodis</a:t>
          </a:r>
          <a:r>
            <a:rPr lang="cs-CZ"/>
            <a:t> CZ</a:t>
          </a:r>
        </a:p>
      </dgm:t>
    </dgm:pt>
    <dgm:pt modelId="{9DCB31CA-6765-4040-82EA-FE4114374577}" type="parTrans" cxnId="{532BBBA7-8D0D-4B40-B499-FF478DD5C8BB}">
      <dgm:prSet/>
      <dgm:spPr/>
      <dgm:t>
        <a:bodyPr/>
        <a:lstStyle/>
        <a:p>
          <a:endParaRPr lang="cs-CZ"/>
        </a:p>
      </dgm:t>
    </dgm:pt>
    <dgm:pt modelId="{4EEC6404-D934-B94C-A7B4-7B549F22F968}" type="sibTrans" cxnId="{532BBBA7-8D0D-4B40-B499-FF478DD5C8BB}">
      <dgm:prSet/>
      <dgm:spPr/>
      <dgm:t>
        <a:bodyPr/>
        <a:lstStyle/>
        <a:p>
          <a:endParaRPr lang="cs-CZ"/>
        </a:p>
      </dgm:t>
    </dgm:pt>
    <dgm:pt modelId="{0FDF16C5-50DE-8846-8457-17D40FCB7ED3}">
      <dgm:prSet/>
      <dgm:spPr/>
      <dgm:t>
        <a:bodyPr/>
        <a:lstStyle/>
        <a:p>
          <a:r>
            <a:rPr lang="cs-CZ"/>
            <a:t>Amitia.ai</a:t>
          </a:r>
        </a:p>
      </dgm:t>
    </dgm:pt>
    <dgm:pt modelId="{BFC6122F-5DB5-7A46-9BF9-C9A14C87778C}" type="parTrans" cxnId="{7A016282-4748-924D-889D-C336B5C058E1}">
      <dgm:prSet/>
      <dgm:spPr/>
      <dgm:t>
        <a:bodyPr/>
        <a:lstStyle/>
        <a:p>
          <a:endParaRPr lang="cs-CZ"/>
        </a:p>
      </dgm:t>
    </dgm:pt>
    <dgm:pt modelId="{4435B393-28FB-E04E-BC94-F260082C5681}" type="sibTrans" cxnId="{7A016282-4748-924D-889D-C336B5C058E1}">
      <dgm:prSet/>
      <dgm:spPr/>
      <dgm:t>
        <a:bodyPr/>
        <a:lstStyle/>
        <a:p>
          <a:endParaRPr lang="cs-CZ"/>
        </a:p>
      </dgm:t>
    </dgm:pt>
    <dgm:pt modelId="{FEA11D74-24F3-5A4B-AB81-1467E8814BD7}">
      <dgm:prSet/>
      <dgm:spPr/>
      <dgm:t>
        <a:bodyPr/>
        <a:lstStyle/>
        <a:p>
          <a:r>
            <a:rPr lang="cs-CZ"/>
            <a:t>ARC-</a:t>
          </a:r>
          <a:r>
            <a:rPr lang="cs-CZ" err="1"/>
            <a:t>Robotics</a:t>
          </a:r>
          <a:endParaRPr lang="cs-CZ"/>
        </a:p>
      </dgm:t>
    </dgm:pt>
    <dgm:pt modelId="{89E0FC52-C61C-FB42-AC8E-C5BF7D0A9289}" type="parTrans" cxnId="{8D21E993-AD6F-2941-877A-553D1A03DBF5}">
      <dgm:prSet/>
      <dgm:spPr/>
      <dgm:t>
        <a:bodyPr/>
        <a:lstStyle/>
        <a:p>
          <a:endParaRPr lang="cs-CZ"/>
        </a:p>
      </dgm:t>
    </dgm:pt>
    <dgm:pt modelId="{885296C3-F105-0141-9567-325E9B67048B}" type="sibTrans" cxnId="{8D21E993-AD6F-2941-877A-553D1A03DBF5}">
      <dgm:prSet/>
      <dgm:spPr/>
      <dgm:t>
        <a:bodyPr/>
        <a:lstStyle/>
        <a:p>
          <a:endParaRPr lang="cs-CZ"/>
        </a:p>
      </dgm:t>
    </dgm:pt>
    <dgm:pt modelId="{216535E9-D3C3-9C41-A405-B39BD9CEFFD0}">
      <dgm:prSet/>
      <dgm:spPr/>
      <dgm:t>
        <a:bodyPr/>
        <a:lstStyle/>
        <a:p>
          <a:r>
            <a:rPr lang="cs-CZ" err="1"/>
            <a:t>Blohmann</a:t>
          </a:r>
          <a:endParaRPr lang="cs-CZ"/>
        </a:p>
      </dgm:t>
    </dgm:pt>
    <dgm:pt modelId="{AEEFAB5D-2778-D640-B5F9-2BEB88248862}" type="parTrans" cxnId="{3AA72B7F-0E87-E449-AA1A-C2241BB06CB3}">
      <dgm:prSet/>
      <dgm:spPr/>
      <dgm:t>
        <a:bodyPr/>
        <a:lstStyle/>
        <a:p>
          <a:endParaRPr lang="cs-CZ"/>
        </a:p>
      </dgm:t>
    </dgm:pt>
    <dgm:pt modelId="{54D78D24-151B-854B-A1AE-C0967980F2AC}" type="sibTrans" cxnId="{3AA72B7F-0E87-E449-AA1A-C2241BB06CB3}">
      <dgm:prSet/>
      <dgm:spPr/>
      <dgm:t>
        <a:bodyPr/>
        <a:lstStyle/>
        <a:p>
          <a:endParaRPr lang="cs-CZ"/>
        </a:p>
      </dgm:t>
    </dgm:pt>
    <dgm:pt modelId="{78702AEF-4B53-6446-A67E-0BA294378766}">
      <dgm:prSet/>
      <dgm:spPr/>
      <dgm:t>
        <a:bodyPr/>
        <a:lstStyle/>
        <a:p>
          <a:r>
            <a:rPr lang="cs-CZ" err="1"/>
            <a:t>Brush</a:t>
          </a:r>
          <a:endParaRPr lang="cs-CZ"/>
        </a:p>
      </dgm:t>
    </dgm:pt>
    <dgm:pt modelId="{A06F3301-C146-F647-A823-335C175FD387}" type="parTrans" cxnId="{516C2CA5-9FC5-3B47-81C0-D7DD73D35620}">
      <dgm:prSet/>
      <dgm:spPr/>
      <dgm:t>
        <a:bodyPr/>
        <a:lstStyle/>
        <a:p>
          <a:endParaRPr lang="cs-CZ"/>
        </a:p>
      </dgm:t>
    </dgm:pt>
    <dgm:pt modelId="{4DB92CF4-F6A8-764A-A61D-502AEBA8990B}" type="sibTrans" cxnId="{516C2CA5-9FC5-3B47-81C0-D7DD73D35620}">
      <dgm:prSet/>
      <dgm:spPr/>
      <dgm:t>
        <a:bodyPr/>
        <a:lstStyle/>
        <a:p>
          <a:endParaRPr lang="cs-CZ"/>
        </a:p>
      </dgm:t>
    </dgm:pt>
    <dgm:pt modelId="{3F651D0B-68CB-0E4C-A107-B80BE94AE758}">
      <dgm:prSet/>
      <dgm:spPr/>
      <dgm:t>
        <a:bodyPr/>
        <a:lstStyle/>
        <a:p>
          <a:r>
            <a:rPr lang="cs-CZ" err="1"/>
            <a:t>CompoTech</a:t>
          </a:r>
          <a:endParaRPr lang="cs-CZ"/>
        </a:p>
      </dgm:t>
    </dgm:pt>
    <dgm:pt modelId="{F5EC88E5-69E8-3645-8F64-42C1DE71660E}" type="parTrans" cxnId="{48D1C635-1C99-3F47-92D5-2073511977BF}">
      <dgm:prSet/>
      <dgm:spPr/>
      <dgm:t>
        <a:bodyPr/>
        <a:lstStyle/>
        <a:p>
          <a:endParaRPr lang="cs-CZ"/>
        </a:p>
      </dgm:t>
    </dgm:pt>
    <dgm:pt modelId="{B252D085-06EF-D74F-B7E6-64FF3E9AAAD4}" type="sibTrans" cxnId="{48D1C635-1C99-3F47-92D5-2073511977BF}">
      <dgm:prSet/>
      <dgm:spPr/>
      <dgm:t>
        <a:bodyPr/>
        <a:lstStyle/>
        <a:p>
          <a:endParaRPr lang="cs-CZ"/>
        </a:p>
      </dgm:t>
    </dgm:pt>
    <dgm:pt modelId="{FEFEE78B-004B-024D-94F3-67337A7DDA97}">
      <dgm:prSet/>
      <dgm:spPr/>
      <dgm:t>
        <a:bodyPr/>
        <a:lstStyle/>
        <a:p>
          <a:r>
            <a:rPr lang="cs-CZ"/>
            <a:t>Comteq.io</a:t>
          </a:r>
        </a:p>
      </dgm:t>
    </dgm:pt>
    <dgm:pt modelId="{60FA72A0-0BB3-2946-B29F-0B411DDDE1BA}" type="parTrans" cxnId="{5B157380-1FF6-0848-A3E4-416360F0E5F8}">
      <dgm:prSet/>
      <dgm:spPr/>
      <dgm:t>
        <a:bodyPr/>
        <a:lstStyle/>
        <a:p>
          <a:endParaRPr lang="cs-CZ"/>
        </a:p>
      </dgm:t>
    </dgm:pt>
    <dgm:pt modelId="{0D69E9FD-742B-AE4D-A395-4AE526D61B89}" type="sibTrans" cxnId="{5B157380-1FF6-0848-A3E4-416360F0E5F8}">
      <dgm:prSet/>
      <dgm:spPr/>
      <dgm:t>
        <a:bodyPr/>
        <a:lstStyle/>
        <a:p>
          <a:endParaRPr lang="cs-CZ"/>
        </a:p>
      </dgm:t>
    </dgm:pt>
    <dgm:pt modelId="{EAD9D011-555A-F547-A875-3528A15EC79C}">
      <dgm:prSet/>
      <dgm:spPr/>
      <dgm:t>
        <a:bodyPr/>
        <a:lstStyle/>
        <a:p>
          <a:r>
            <a:rPr lang="cs-CZ" err="1"/>
            <a:t>Comtes</a:t>
          </a:r>
          <a:r>
            <a:rPr lang="cs-CZ"/>
            <a:t> FHT</a:t>
          </a:r>
        </a:p>
      </dgm:t>
    </dgm:pt>
    <dgm:pt modelId="{6DA24D7F-3EAF-A345-8542-C6CB39594571}" type="parTrans" cxnId="{803D55C4-4191-A44C-9458-6220FB070493}">
      <dgm:prSet/>
      <dgm:spPr/>
      <dgm:t>
        <a:bodyPr/>
        <a:lstStyle/>
        <a:p>
          <a:endParaRPr lang="cs-CZ"/>
        </a:p>
      </dgm:t>
    </dgm:pt>
    <dgm:pt modelId="{75599FCE-6E35-E247-BF2F-31407ECD4158}" type="sibTrans" cxnId="{803D55C4-4191-A44C-9458-6220FB070493}">
      <dgm:prSet/>
      <dgm:spPr/>
      <dgm:t>
        <a:bodyPr/>
        <a:lstStyle/>
        <a:p>
          <a:endParaRPr lang="cs-CZ"/>
        </a:p>
      </dgm:t>
    </dgm:pt>
    <dgm:pt modelId="{69B51C11-6EF7-F542-9BFC-44850491FE03}">
      <dgm:prSet/>
      <dgm:spPr/>
      <dgm:t>
        <a:bodyPr/>
        <a:lstStyle/>
        <a:p>
          <a:r>
            <a:rPr lang="cs-CZ"/>
            <a:t>Czech </a:t>
          </a:r>
          <a:r>
            <a:rPr lang="cs-CZ" err="1"/>
            <a:t>Precision</a:t>
          </a:r>
          <a:r>
            <a:rPr lang="cs-CZ"/>
            <a:t> </a:t>
          </a:r>
          <a:r>
            <a:rPr lang="cs-CZ" err="1"/>
            <a:t>Forge</a:t>
          </a:r>
          <a:endParaRPr lang="cs-CZ"/>
        </a:p>
      </dgm:t>
    </dgm:pt>
    <dgm:pt modelId="{076A2ACD-E138-C44B-9781-7397E064B0C9}" type="parTrans" cxnId="{07BAB9E0-D33C-584F-BBC5-1164A3B3A5F0}">
      <dgm:prSet/>
      <dgm:spPr/>
      <dgm:t>
        <a:bodyPr/>
        <a:lstStyle/>
        <a:p>
          <a:endParaRPr lang="cs-CZ"/>
        </a:p>
      </dgm:t>
    </dgm:pt>
    <dgm:pt modelId="{0EF4037A-3084-1E41-BE19-AF0FB0448961}" type="sibTrans" cxnId="{07BAB9E0-D33C-584F-BBC5-1164A3B3A5F0}">
      <dgm:prSet/>
      <dgm:spPr/>
      <dgm:t>
        <a:bodyPr/>
        <a:lstStyle/>
        <a:p>
          <a:endParaRPr lang="cs-CZ"/>
        </a:p>
      </dgm:t>
    </dgm:pt>
    <dgm:pt modelId="{2093EA3E-D70C-DF48-8B2E-F02910CC0C75}">
      <dgm:prSet/>
      <dgm:spPr/>
      <dgm:t>
        <a:bodyPr/>
        <a:lstStyle/>
        <a:p>
          <a:r>
            <a:rPr lang="cs-CZ" err="1"/>
            <a:t>Diebold</a:t>
          </a:r>
          <a:r>
            <a:rPr lang="cs-CZ"/>
            <a:t> </a:t>
          </a:r>
          <a:r>
            <a:rPr lang="cs-CZ" err="1"/>
            <a:t>Nixdorf</a:t>
          </a:r>
          <a:endParaRPr lang="cs-CZ"/>
        </a:p>
      </dgm:t>
    </dgm:pt>
    <dgm:pt modelId="{D7F06633-C303-BF43-A122-F6B02C20B55D}" type="parTrans" cxnId="{6C85FD2E-E1DD-1F47-897E-60BA350EAA3C}">
      <dgm:prSet/>
      <dgm:spPr/>
      <dgm:t>
        <a:bodyPr/>
        <a:lstStyle/>
        <a:p>
          <a:endParaRPr lang="cs-CZ"/>
        </a:p>
      </dgm:t>
    </dgm:pt>
    <dgm:pt modelId="{03BCB819-9A25-2D48-84E1-3FEEADD08EEA}" type="sibTrans" cxnId="{6C85FD2E-E1DD-1F47-897E-60BA350EAA3C}">
      <dgm:prSet/>
      <dgm:spPr/>
      <dgm:t>
        <a:bodyPr/>
        <a:lstStyle/>
        <a:p>
          <a:endParaRPr lang="cs-CZ"/>
        </a:p>
      </dgm:t>
    </dgm:pt>
    <dgm:pt modelId="{6DE2260D-18A8-844E-82A3-D59B3E306C5C}">
      <dgm:prSet/>
      <dgm:spPr/>
      <dgm:t>
        <a:bodyPr/>
        <a:lstStyle/>
        <a:p>
          <a:r>
            <a:rPr lang="cs-CZ" err="1"/>
            <a:t>Duratec</a:t>
          </a:r>
          <a:endParaRPr lang="cs-CZ"/>
        </a:p>
      </dgm:t>
    </dgm:pt>
    <dgm:pt modelId="{5FED3048-21B4-B34C-A176-E8678395F990}" type="parTrans" cxnId="{BF0CDBBE-644A-C141-B737-6B48FBD71994}">
      <dgm:prSet/>
      <dgm:spPr/>
      <dgm:t>
        <a:bodyPr/>
        <a:lstStyle/>
        <a:p>
          <a:endParaRPr lang="cs-CZ"/>
        </a:p>
      </dgm:t>
    </dgm:pt>
    <dgm:pt modelId="{863535C3-77AD-EF4B-937D-D9B18524A6CC}" type="sibTrans" cxnId="{BF0CDBBE-644A-C141-B737-6B48FBD71994}">
      <dgm:prSet/>
      <dgm:spPr/>
      <dgm:t>
        <a:bodyPr/>
        <a:lstStyle/>
        <a:p>
          <a:endParaRPr lang="cs-CZ"/>
        </a:p>
      </dgm:t>
    </dgm:pt>
    <dgm:pt modelId="{E00C889E-001C-C840-B820-93232EBDFAD2}">
      <dgm:prSet/>
      <dgm:spPr/>
      <dgm:t>
        <a:bodyPr/>
        <a:lstStyle/>
        <a:p>
          <a:r>
            <a:rPr lang="cs-CZ"/>
            <a:t>EDIP</a:t>
          </a:r>
        </a:p>
      </dgm:t>
    </dgm:pt>
    <dgm:pt modelId="{9B4F6549-9757-9F44-A41F-349AB24CB638}" type="parTrans" cxnId="{B08839FD-29AF-0849-A982-802EE82A8F2A}">
      <dgm:prSet/>
      <dgm:spPr/>
      <dgm:t>
        <a:bodyPr/>
        <a:lstStyle/>
        <a:p>
          <a:endParaRPr lang="cs-CZ"/>
        </a:p>
      </dgm:t>
    </dgm:pt>
    <dgm:pt modelId="{2987B4D8-DE08-1D46-9A4A-A89AC236B207}" type="sibTrans" cxnId="{B08839FD-29AF-0849-A982-802EE82A8F2A}">
      <dgm:prSet/>
      <dgm:spPr/>
      <dgm:t>
        <a:bodyPr/>
        <a:lstStyle/>
        <a:p>
          <a:endParaRPr lang="cs-CZ"/>
        </a:p>
      </dgm:t>
    </dgm:pt>
    <dgm:pt modelId="{7746DA27-9230-4740-93B8-0A743DCC1D46}">
      <dgm:prSet/>
      <dgm:spPr/>
      <dgm:t>
        <a:bodyPr/>
        <a:lstStyle/>
        <a:p>
          <a:r>
            <a:rPr lang="cs-CZ" err="1"/>
            <a:t>EnergyCloud</a:t>
          </a:r>
          <a:endParaRPr lang="cs-CZ"/>
        </a:p>
      </dgm:t>
    </dgm:pt>
    <dgm:pt modelId="{F97AB2EB-BAE0-B545-B4FC-B6094CCDCF8A}" type="parTrans" cxnId="{AABCB530-2662-9B4D-BCC2-7B8FEC20A943}">
      <dgm:prSet/>
      <dgm:spPr/>
      <dgm:t>
        <a:bodyPr/>
        <a:lstStyle/>
        <a:p>
          <a:endParaRPr lang="cs-CZ"/>
        </a:p>
      </dgm:t>
    </dgm:pt>
    <dgm:pt modelId="{5CC5A5E7-9AE0-1841-8B05-773D33E1E9E7}" type="sibTrans" cxnId="{AABCB530-2662-9B4D-BCC2-7B8FEC20A943}">
      <dgm:prSet/>
      <dgm:spPr/>
      <dgm:t>
        <a:bodyPr/>
        <a:lstStyle/>
        <a:p>
          <a:endParaRPr lang="cs-CZ"/>
        </a:p>
      </dgm:t>
    </dgm:pt>
    <dgm:pt modelId="{D7521192-AD59-C347-BACB-353EBC0FBD16}">
      <dgm:prSet/>
      <dgm:spPr/>
      <dgm:t>
        <a:bodyPr/>
        <a:lstStyle/>
        <a:p>
          <a:r>
            <a:rPr lang="cs-CZ"/>
            <a:t>ETD Transformátory</a:t>
          </a:r>
        </a:p>
      </dgm:t>
    </dgm:pt>
    <dgm:pt modelId="{FF493115-A665-7249-83A5-FBE02CB63A42}" type="parTrans" cxnId="{9AF74E1D-7445-D049-B412-4D013035A16D}">
      <dgm:prSet/>
      <dgm:spPr/>
      <dgm:t>
        <a:bodyPr/>
        <a:lstStyle/>
        <a:p>
          <a:endParaRPr lang="cs-CZ"/>
        </a:p>
      </dgm:t>
    </dgm:pt>
    <dgm:pt modelId="{16D79E1E-4AE3-374B-9EFF-0B91B932F3BF}" type="sibTrans" cxnId="{9AF74E1D-7445-D049-B412-4D013035A16D}">
      <dgm:prSet/>
      <dgm:spPr/>
      <dgm:t>
        <a:bodyPr/>
        <a:lstStyle/>
        <a:p>
          <a:endParaRPr lang="cs-CZ"/>
        </a:p>
      </dgm:t>
    </dgm:pt>
    <dgm:pt modelId="{4EF5BE5E-B2C3-324D-A7F9-861EB7BBB82F}">
      <dgm:prSet/>
      <dgm:spPr/>
      <dgm:t>
        <a:bodyPr/>
        <a:lstStyle/>
        <a:p>
          <a:r>
            <a:rPr lang="cs-CZ" err="1"/>
            <a:t>Europaregion</a:t>
          </a:r>
          <a:r>
            <a:rPr lang="cs-CZ"/>
            <a:t> </a:t>
          </a:r>
          <a:r>
            <a:rPr lang="cs-CZ" err="1"/>
            <a:t>Donau-Moldau</a:t>
          </a:r>
          <a:endParaRPr lang="cs-CZ"/>
        </a:p>
      </dgm:t>
    </dgm:pt>
    <dgm:pt modelId="{103CB7A4-A4BF-2141-9302-E02810063166}" type="parTrans" cxnId="{B386FA16-71AE-DB45-9C48-8022C9A0DC84}">
      <dgm:prSet/>
      <dgm:spPr/>
      <dgm:t>
        <a:bodyPr/>
        <a:lstStyle/>
        <a:p>
          <a:endParaRPr lang="cs-CZ"/>
        </a:p>
      </dgm:t>
    </dgm:pt>
    <dgm:pt modelId="{B7F3666E-1FC8-7142-884B-59C70DF205A0}" type="sibTrans" cxnId="{B386FA16-71AE-DB45-9C48-8022C9A0DC84}">
      <dgm:prSet/>
      <dgm:spPr/>
      <dgm:t>
        <a:bodyPr/>
        <a:lstStyle/>
        <a:p>
          <a:endParaRPr lang="cs-CZ"/>
        </a:p>
      </dgm:t>
    </dgm:pt>
    <dgm:pt modelId="{F5EFBC94-D469-4945-B137-11C956A9B260}">
      <dgm:prSet/>
      <dgm:spPr/>
      <dgm:t>
        <a:bodyPr/>
        <a:lstStyle/>
        <a:p>
          <a:r>
            <a:rPr lang="cs-CZ"/>
            <a:t>Genetika Plzeň</a:t>
          </a:r>
        </a:p>
      </dgm:t>
    </dgm:pt>
    <dgm:pt modelId="{75FAE11E-EF1F-4640-A2F3-51A621CA8AAB}" type="parTrans" cxnId="{80556434-29ED-1F4C-9752-0745435972B4}">
      <dgm:prSet/>
      <dgm:spPr/>
      <dgm:t>
        <a:bodyPr/>
        <a:lstStyle/>
        <a:p>
          <a:endParaRPr lang="cs-CZ"/>
        </a:p>
      </dgm:t>
    </dgm:pt>
    <dgm:pt modelId="{EF5288CF-B1D3-844E-BDEF-FEFF48237CC9}" type="sibTrans" cxnId="{80556434-29ED-1F4C-9752-0745435972B4}">
      <dgm:prSet/>
      <dgm:spPr/>
      <dgm:t>
        <a:bodyPr/>
        <a:lstStyle/>
        <a:p>
          <a:endParaRPr lang="cs-CZ"/>
        </a:p>
      </dgm:t>
    </dgm:pt>
    <dgm:pt modelId="{5B866A9D-D079-7D48-AED9-B560D4F022C1}">
      <dgm:prSet/>
      <dgm:spPr/>
      <dgm:t>
        <a:bodyPr/>
        <a:lstStyle/>
        <a:p>
          <a:r>
            <a:rPr lang="cs-CZ"/>
            <a:t>GTW </a:t>
          </a:r>
          <a:r>
            <a:rPr lang="cs-CZ" err="1"/>
            <a:t>Bearing</a:t>
          </a:r>
          <a:endParaRPr lang="cs-CZ"/>
        </a:p>
      </dgm:t>
    </dgm:pt>
    <dgm:pt modelId="{D02C7262-9D56-A84E-82DB-8A3A47CCC238}" type="parTrans" cxnId="{95B89E42-C67A-9845-96DC-40EADF3ACBDE}">
      <dgm:prSet/>
      <dgm:spPr/>
      <dgm:t>
        <a:bodyPr/>
        <a:lstStyle/>
        <a:p>
          <a:endParaRPr lang="cs-CZ"/>
        </a:p>
      </dgm:t>
    </dgm:pt>
    <dgm:pt modelId="{E24D9D09-73BB-B54D-873C-20ABEC21C02C}" type="sibTrans" cxnId="{95B89E42-C67A-9845-96DC-40EADF3ACBDE}">
      <dgm:prSet/>
      <dgm:spPr/>
      <dgm:t>
        <a:bodyPr/>
        <a:lstStyle/>
        <a:p>
          <a:endParaRPr lang="cs-CZ"/>
        </a:p>
      </dgm:t>
    </dgm:pt>
    <dgm:pt modelId="{64F12340-6D31-1A4F-AA80-D68B95F6BCE1}">
      <dgm:prSet/>
      <dgm:spPr/>
      <dgm:t>
        <a:bodyPr/>
        <a:lstStyle/>
        <a:p>
          <a:r>
            <a:rPr lang="cs-CZ" err="1"/>
            <a:t>Hofmeister</a:t>
          </a:r>
          <a:endParaRPr lang="cs-CZ"/>
        </a:p>
      </dgm:t>
    </dgm:pt>
    <dgm:pt modelId="{68EE0CE1-3412-E84D-93D1-76062BE37787}" type="parTrans" cxnId="{7BC21235-58E0-1648-B072-7E0009172267}">
      <dgm:prSet/>
      <dgm:spPr/>
      <dgm:t>
        <a:bodyPr/>
        <a:lstStyle/>
        <a:p>
          <a:endParaRPr lang="cs-CZ"/>
        </a:p>
      </dgm:t>
    </dgm:pt>
    <dgm:pt modelId="{FB11D4BF-A3A3-FA45-87AD-449F625FF6C9}" type="sibTrans" cxnId="{7BC21235-58E0-1648-B072-7E0009172267}">
      <dgm:prSet/>
      <dgm:spPr/>
      <dgm:t>
        <a:bodyPr/>
        <a:lstStyle/>
        <a:p>
          <a:endParaRPr lang="cs-CZ"/>
        </a:p>
      </dgm:t>
    </dgm:pt>
    <dgm:pt modelId="{A6A2330A-7ED9-A24E-9DA7-E260013F04C6}">
      <dgm:prSet/>
      <dgm:spPr/>
      <dgm:t>
        <a:bodyPr/>
        <a:lstStyle/>
        <a:p>
          <a:r>
            <a:rPr lang="cs-CZ" err="1"/>
            <a:t>Cheirón</a:t>
          </a:r>
          <a:endParaRPr lang="cs-CZ"/>
        </a:p>
      </dgm:t>
    </dgm:pt>
    <dgm:pt modelId="{B366099B-9908-0847-8924-6D40CD7FC4D7}" type="parTrans" cxnId="{EAFF309B-5109-B64B-A4DD-183CBCD8684B}">
      <dgm:prSet/>
      <dgm:spPr/>
      <dgm:t>
        <a:bodyPr/>
        <a:lstStyle/>
        <a:p>
          <a:endParaRPr lang="cs-CZ"/>
        </a:p>
      </dgm:t>
    </dgm:pt>
    <dgm:pt modelId="{7A369B03-1A49-EE42-B20E-B5FF993AC81C}" type="sibTrans" cxnId="{EAFF309B-5109-B64B-A4DD-183CBCD8684B}">
      <dgm:prSet/>
      <dgm:spPr/>
      <dgm:t>
        <a:bodyPr/>
        <a:lstStyle/>
        <a:p>
          <a:endParaRPr lang="cs-CZ"/>
        </a:p>
      </dgm:t>
    </dgm:pt>
    <dgm:pt modelId="{0CC60055-DA92-2741-92B8-BAAD878CA37A}">
      <dgm:prSet/>
      <dgm:spPr/>
      <dgm:t>
        <a:bodyPr/>
        <a:lstStyle/>
        <a:p>
          <a:r>
            <a:rPr lang="cs-CZ" err="1"/>
            <a:t>InnoConnect</a:t>
          </a:r>
          <a:endParaRPr lang="cs-CZ"/>
        </a:p>
      </dgm:t>
    </dgm:pt>
    <dgm:pt modelId="{B0EF6DE2-D4A5-B248-9EDF-2F84378A16EA}" type="parTrans" cxnId="{93DFF457-A883-1349-8ACD-2A8E175D9387}">
      <dgm:prSet/>
      <dgm:spPr/>
      <dgm:t>
        <a:bodyPr/>
        <a:lstStyle/>
        <a:p>
          <a:endParaRPr lang="cs-CZ"/>
        </a:p>
      </dgm:t>
    </dgm:pt>
    <dgm:pt modelId="{A275292D-0FB1-8F45-8029-B2E775AEFF96}" type="sibTrans" cxnId="{93DFF457-A883-1349-8ACD-2A8E175D9387}">
      <dgm:prSet/>
      <dgm:spPr/>
      <dgm:t>
        <a:bodyPr/>
        <a:lstStyle/>
        <a:p>
          <a:endParaRPr lang="cs-CZ"/>
        </a:p>
      </dgm:t>
    </dgm:pt>
    <dgm:pt modelId="{91FEA3C1-3BCD-A947-86B2-324396E2F8C5}">
      <dgm:prSet/>
      <dgm:spPr/>
      <dgm:t>
        <a:bodyPr/>
        <a:lstStyle/>
        <a:p>
          <a:r>
            <a:rPr lang="cs-CZ" err="1"/>
            <a:t>Intens</a:t>
          </a:r>
          <a:endParaRPr lang="cs-CZ"/>
        </a:p>
      </dgm:t>
    </dgm:pt>
    <dgm:pt modelId="{63748E0A-C4F7-1343-AF84-DDA8FE0E387E}" type="parTrans" cxnId="{4026A986-943C-3C4F-9B7F-B689EF59DE4D}">
      <dgm:prSet/>
      <dgm:spPr/>
      <dgm:t>
        <a:bodyPr/>
        <a:lstStyle/>
        <a:p>
          <a:endParaRPr lang="cs-CZ"/>
        </a:p>
      </dgm:t>
    </dgm:pt>
    <dgm:pt modelId="{42BD3EAB-F360-FE47-8FAA-F9DECE9286AE}" type="sibTrans" cxnId="{4026A986-943C-3C4F-9B7F-B689EF59DE4D}">
      <dgm:prSet/>
      <dgm:spPr/>
      <dgm:t>
        <a:bodyPr/>
        <a:lstStyle/>
        <a:p>
          <a:endParaRPr lang="cs-CZ"/>
        </a:p>
      </dgm:t>
    </dgm:pt>
    <dgm:pt modelId="{D794DB96-1DE9-3149-A8BD-CCCF2B1E84DB}">
      <dgm:prSet/>
      <dgm:spPr/>
      <dgm:t>
        <a:bodyPr/>
        <a:lstStyle/>
        <a:p>
          <a:r>
            <a:rPr lang="cs-CZ" err="1"/>
            <a:t>Murr</a:t>
          </a:r>
          <a:r>
            <a:rPr lang="cs-CZ"/>
            <a:t> Elektronik CZ</a:t>
          </a:r>
        </a:p>
      </dgm:t>
    </dgm:pt>
    <dgm:pt modelId="{3A484F35-4A72-3943-9C0E-A9757DE48FC7}" type="parTrans" cxnId="{14B50949-C380-CB47-B832-E00E9CE2E2BB}">
      <dgm:prSet/>
      <dgm:spPr/>
      <dgm:t>
        <a:bodyPr/>
        <a:lstStyle/>
        <a:p>
          <a:endParaRPr lang="cs-CZ"/>
        </a:p>
      </dgm:t>
    </dgm:pt>
    <dgm:pt modelId="{C77A93BF-C028-0749-A845-2808F3387C96}" type="sibTrans" cxnId="{14B50949-C380-CB47-B832-E00E9CE2E2BB}">
      <dgm:prSet/>
      <dgm:spPr/>
      <dgm:t>
        <a:bodyPr/>
        <a:lstStyle/>
        <a:p>
          <a:endParaRPr lang="cs-CZ"/>
        </a:p>
      </dgm:t>
    </dgm:pt>
    <dgm:pt modelId="{0FCA3E1A-AE7B-4443-A3F6-7F3905BBE541}">
      <dgm:prSet/>
      <dgm:spPr/>
      <dgm:t>
        <a:bodyPr/>
        <a:lstStyle/>
        <a:p>
          <a:r>
            <a:rPr lang="cs-CZ" err="1"/>
            <a:t>nvias</a:t>
          </a:r>
          <a:endParaRPr lang="cs-CZ"/>
        </a:p>
      </dgm:t>
    </dgm:pt>
    <dgm:pt modelId="{23EECCF7-01B5-5546-B258-806F335E3279}" type="parTrans" cxnId="{FD974AD2-A385-0842-B370-3EE79F79B1C0}">
      <dgm:prSet/>
      <dgm:spPr/>
      <dgm:t>
        <a:bodyPr/>
        <a:lstStyle/>
        <a:p>
          <a:endParaRPr lang="cs-CZ"/>
        </a:p>
      </dgm:t>
    </dgm:pt>
    <dgm:pt modelId="{DF0830BD-798A-164E-A709-F1F9878A4D0A}" type="sibTrans" cxnId="{FD974AD2-A385-0842-B370-3EE79F79B1C0}">
      <dgm:prSet/>
      <dgm:spPr/>
      <dgm:t>
        <a:bodyPr/>
        <a:lstStyle/>
        <a:p>
          <a:endParaRPr lang="cs-CZ"/>
        </a:p>
      </dgm:t>
    </dgm:pt>
    <dgm:pt modelId="{464A5B14-31B6-5E40-BE3D-DF794B92BD34}">
      <dgm:prSet/>
      <dgm:spPr/>
      <dgm:t>
        <a:bodyPr/>
        <a:lstStyle/>
        <a:p>
          <a:r>
            <a:rPr lang="cs-CZ"/>
            <a:t>O2 Czech Republic</a:t>
          </a:r>
        </a:p>
      </dgm:t>
    </dgm:pt>
    <dgm:pt modelId="{3BB8614F-AF73-294E-8A60-519003D4C2E1}" type="parTrans" cxnId="{55935F91-983E-624B-904A-4D63BBA3400B}">
      <dgm:prSet/>
      <dgm:spPr/>
      <dgm:t>
        <a:bodyPr/>
        <a:lstStyle/>
        <a:p>
          <a:endParaRPr lang="cs-CZ"/>
        </a:p>
      </dgm:t>
    </dgm:pt>
    <dgm:pt modelId="{123A70DC-F6BD-1040-AF8B-263B294D9401}" type="sibTrans" cxnId="{55935F91-983E-624B-904A-4D63BBA3400B}">
      <dgm:prSet/>
      <dgm:spPr/>
      <dgm:t>
        <a:bodyPr/>
        <a:lstStyle/>
        <a:p>
          <a:endParaRPr lang="cs-CZ"/>
        </a:p>
      </dgm:t>
    </dgm:pt>
    <dgm:pt modelId="{0DEE90F8-BDD4-1146-906F-84D145991B59}">
      <dgm:prSet/>
      <dgm:spPr/>
      <dgm:t>
        <a:bodyPr/>
        <a:lstStyle/>
        <a:p>
          <a:r>
            <a:rPr lang="cs-CZ" err="1"/>
            <a:t>Ofta</a:t>
          </a:r>
          <a:endParaRPr lang="cs-CZ"/>
        </a:p>
      </dgm:t>
    </dgm:pt>
    <dgm:pt modelId="{AA0337B3-D555-6D4E-BE56-2296B73A2F37}" type="parTrans" cxnId="{178E4E53-8E01-8B45-8C7F-97089D7594B8}">
      <dgm:prSet/>
      <dgm:spPr/>
      <dgm:t>
        <a:bodyPr/>
        <a:lstStyle/>
        <a:p>
          <a:endParaRPr lang="cs-CZ"/>
        </a:p>
      </dgm:t>
    </dgm:pt>
    <dgm:pt modelId="{5ED38E8C-53C2-A648-8999-430DEA06D0A8}" type="sibTrans" cxnId="{178E4E53-8E01-8B45-8C7F-97089D7594B8}">
      <dgm:prSet/>
      <dgm:spPr/>
      <dgm:t>
        <a:bodyPr/>
        <a:lstStyle/>
        <a:p>
          <a:endParaRPr lang="cs-CZ"/>
        </a:p>
      </dgm:t>
    </dgm:pt>
    <dgm:pt modelId="{C2474AC4-BB56-D748-94EE-DA012F6C8837}">
      <dgm:prSet/>
      <dgm:spPr/>
      <dgm:t>
        <a:bodyPr/>
        <a:lstStyle/>
        <a:p>
          <a:r>
            <a:rPr lang="cs-CZ" err="1"/>
            <a:t>Omexom</a:t>
          </a:r>
          <a:r>
            <a:rPr lang="cs-CZ"/>
            <a:t> GA Energo</a:t>
          </a:r>
        </a:p>
      </dgm:t>
    </dgm:pt>
    <dgm:pt modelId="{7458D3FF-D8D1-B448-955B-D9969FE2574E}" type="parTrans" cxnId="{A39A4B7A-F0EE-864D-8B4F-04F5B4A4F070}">
      <dgm:prSet/>
      <dgm:spPr/>
      <dgm:t>
        <a:bodyPr/>
        <a:lstStyle/>
        <a:p>
          <a:endParaRPr lang="cs-CZ"/>
        </a:p>
      </dgm:t>
    </dgm:pt>
    <dgm:pt modelId="{F1989387-A57E-C54C-96B3-FC84060248BA}" type="sibTrans" cxnId="{A39A4B7A-F0EE-864D-8B4F-04F5B4A4F070}">
      <dgm:prSet/>
      <dgm:spPr/>
      <dgm:t>
        <a:bodyPr/>
        <a:lstStyle/>
        <a:p>
          <a:endParaRPr lang="cs-CZ"/>
        </a:p>
      </dgm:t>
    </dgm:pt>
    <dgm:pt modelId="{2F303937-5D86-274F-80BC-AD57D09C2D85}">
      <dgm:prSet/>
      <dgm:spPr/>
      <dgm:t>
        <a:bodyPr/>
        <a:lstStyle/>
        <a:p>
          <a:r>
            <a:rPr lang="cs-CZ"/>
            <a:t>Otto </a:t>
          </a:r>
          <a:r>
            <a:rPr lang="cs-CZ" err="1"/>
            <a:t>Bock</a:t>
          </a:r>
          <a:endParaRPr lang="cs-CZ"/>
        </a:p>
      </dgm:t>
    </dgm:pt>
    <dgm:pt modelId="{60A52DF2-CA00-6E42-80AB-ACA954D2930E}" type="parTrans" cxnId="{C29DE462-340F-0C4C-B36A-11F6FE058F2C}">
      <dgm:prSet/>
      <dgm:spPr/>
      <dgm:t>
        <a:bodyPr/>
        <a:lstStyle/>
        <a:p>
          <a:endParaRPr lang="cs-CZ"/>
        </a:p>
      </dgm:t>
    </dgm:pt>
    <dgm:pt modelId="{F4FCCD64-8483-384D-99A6-AC9C65B7C6FB}" type="sibTrans" cxnId="{C29DE462-340F-0C4C-B36A-11F6FE058F2C}">
      <dgm:prSet/>
      <dgm:spPr/>
      <dgm:t>
        <a:bodyPr/>
        <a:lstStyle/>
        <a:p>
          <a:endParaRPr lang="cs-CZ"/>
        </a:p>
      </dgm:t>
    </dgm:pt>
    <dgm:pt modelId="{A839C9E5-542D-994E-B2FA-464689F6C737}">
      <dgm:prSet/>
      <dgm:spPr/>
      <dgm:t>
        <a:bodyPr/>
        <a:lstStyle/>
        <a:p>
          <a:r>
            <a:rPr lang="cs-CZ" err="1"/>
            <a:t>Peartec</a:t>
          </a:r>
          <a:endParaRPr lang="cs-CZ"/>
        </a:p>
      </dgm:t>
    </dgm:pt>
    <dgm:pt modelId="{E868645D-5C17-F045-9005-CD2B66A36761}" type="parTrans" cxnId="{E93BE8B1-A9C3-EB49-92A0-F087CFE5FB61}">
      <dgm:prSet/>
      <dgm:spPr/>
      <dgm:t>
        <a:bodyPr/>
        <a:lstStyle/>
        <a:p>
          <a:endParaRPr lang="cs-CZ"/>
        </a:p>
      </dgm:t>
    </dgm:pt>
    <dgm:pt modelId="{8CDF4DBB-E5BF-0B47-B056-E1D8B3F0C20A}" type="sibTrans" cxnId="{E93BE8B1-A9C3-EB49-92A0-F087CFE5FB61}">
      <dgm:prSet/>
      <dgm:spPr/>
      <dgm:t>
        <a:bodyPr/>
        <a:lstStyle/>
        <a:p>
          <a:endParaRPr lang="cs-CZ"/>
        </a:p>
      </dgm:t>
    </dgm:pt>
    <dgm:pt modelId="{19BFA9BF-7606-6045-BF96-95CA415316D5}">
      <dgm:prSet/>
      <dgm:spPr/>
      <dgm:t>
        <a:bodyPr/>
        <a:lstStyle/>
        <a:p>
          <a:r>
            <a:rPr lang="cs-CZ"/>
            <a:t>Pešek </a:t>
          </a:r>
          <a:r>
            <a:rPr lang="cs-CZ" err="1"/>
            <a:t>Machinery</a:t>
          </a:r>
          <a:endParaRPr lang="cs-CZ"/>
        </a:p>
      </dgm:t>
    </dgm:pt>
    <dgm:pt modelId="{3392C8A7-7706-CB42-B842-BC92C2BCB71B}" type="parTrans" cxnId="{0468697E-B1E8-6C49-A0DB-A6D615B2E767}">
      <dgm:prSet/>
      <dgm:spPr/>
      <dgm:t>
        <a:bodyPr/>
        <a:lstStyle/>
        <a:p>
          <a:endParaRPr lang="cs-CZ"/>
        </a:p>
      </dgm:t>
    </dgm:pt>
    <dgm:pt modelId="{63CFA6A4-5ED7-D64C-82BB-C85CF67598E9}" type="sibTrans" cxnId="{0468697E-B1E8-6C49-A0DB-A6D615B2E767}">
      <dgm:prSet/>
      <dgm:spPr/>
      <dgm:t>
        <a:bodyPr/>
        <a:lstStyle/>
        <a:p>
          <a:endParaRPr lang="cs-CZ"/>
        </a:p>
      </dgm:t>
    </dgm:pt>
    <dgm:pt modelId="{727B3877-FCA3-B443-8050-82219FAE314C}">
      <dgm:prSet/>
      <dgm:spPr/>
      <dgm:t>
        <a:bodyPr/>
        <a:lstStyle/>
        <a:p>
          <a:r>
            <a:rPr lang="cs-CZ" err="1"/>
            <a:t>PinFlow</a:t>
          </a:r>
          <a:endParaRPr lang="cs-CZ"/>
        </a:p>
      </dgm:t>
    </dgm:pt>
    <dgm:pt modelId="{6E284DD7-561F-8448-992B-1D223E81ABB2}" type="parTrans" cxnId="{495B48DC-53AD-D347-BEFB-A49A05F64534}">
      <dgm:prSet/>
      <dgm:spPr/>
      <dgm:t>
        <a:bodyPr/>
        <a:lstStyle/>
        <a:p>
          <a:endParaRPr lang="cs-CZ"/>
        </a:p>
      </dgm:t>
    </dgm:pt>
    <dgm:pt modelId="{C1923079-531E-A94D-A371-0F43E807FA97}" type="sibTrans" cxnId="{495B48DC-53AD-D347-BEFB-A49A05F64534}">
      <dgm:prSet/>
      <dgm:spPr/>
      <dgm:t>
        <a:bodyPr/>
        <a:lstStyle/>
        <a:p>
          <a:endParaRPr lang="cs-CZ"/>
        </a:p>
      </dgm:t>
    </dgm:pt>
    <dgm:pt modelId="{A6847C99-C88F-034D-9874-5B3611B43CCB}">
      <dgm:prSet/>
      <dgm:spPr/>
      <dgm:t>
        <a:bodyPr/>
        <a:lstStyle/>
        <a:p>
          <a:r>
            <a:rPr lang="cs-CZ"/>
            <a:t>Plzeňské městské dopravní podniky</a:t>
          </a:r>
        </a:p>
      </dgm:t>
    </dgm:pt>
    <dgm:pt modelId="{E00DAE77-506D-B048-AB04-C13275E7B7C1}" type="parTrans" cxnId="{C0C7ACB5-7B5B-224E-81B5-57B2061C1C62}">
      <dgm:prSet/>
      <dgm:spPr/>
      <dgm:t>
        <a:bodyPr/>
        <a:lstStyle/>
        <a:p>
          <a:endParaRPr lang="cs-CZ"/>
        </a:p>
      </dgm:t>
    </dgm:pt>
    <dgm:pt modelId="{CAE5675D-FF22-7F4E-A2B3-B311F27FB5DC}" type="sibTrans" cxnId="{C0C7ACB5-7B5B-224E-81B5-57B2061C1C62}">
      <dgm:prSet/>
      <dgm:spPr/>
      <dgm:t>
        <a:bodyPr/>
        <a:lstStyle/>
        <a:p>
          <a:endParaRPr lang="cs-CZ"/>
        </a:p>
      </dgm:t>
    </dgm:pt>
    <dgm:pt modelId="{B47BC291-FD4A-3648-B236-87C8ECDB377F}">
      <dgm:prSet/>
      <dgm:spPr/>
      <dgm:t>
        <a:bodyPr/>
        <a:lstStyle/>
        <a:p>
          <a:r>
            <a:rPr lang="cs-CZ" err="1"/>
            <a:t>Precision</a:t>
          </a:r>
          <a:r>
            <a:rPr lang="cs-CZ"/>
            <a:t> </a:t>
          </a:r>
          <a:r>
            <a:rPr lang="cs-CZ" err="1"/>
            <a:t>Castsparts</a:t>
          </a:r>
          <a:r>
            <a:rPr lang="cs-CZ"/>
            <a:t> </a:t>
          </a:r>
          <a:r>
            <a:rPr lang="cs-CZ" err="1"/>
            <a:t>Corp</a:t>
          </a:r>
          <a:r>
            <a:rPr lang="cs-CZ"/>
            <a:t>.</a:t>
          </a:r>
        </a:p>
      </dgm:t>
    </dgm:pt>
    <dgm:pt modelId="{C423641C-998A-2040-944B-34A72C3ABD40}" type="parTrans" cxnId="{0362424B-8EA1-2648-A8CE-BDCA44B34D7B}">
      <dgm:prSet/>
      <dgm:spPr/>
      <dgm:t>
        <a:bodyPr/>
        <a:lstStyle/>
        <a:p>
          <a:endParaRPr lang="cs-CZ"/>
        </a:p>
      </dgm:t>
    </dgm:pt>
    <dgm:pt modelId="{BFAE0E36-0626-A746-AA7E-64591D21E331}" type="sibTrans" cxnId="{0362424B-8EA1-2648-A8CE-BDCA44B34D7B}">
      <dgm:prSet/>
      <dgm:spPr/>
      <dgm:t>
        <a:bodyPr/>
        <a:lstStyle/>
        <a:p>
          <a:endParaRPr lang="cs-CZ"/>
        </a:p>
      </dgm:t>
    </dgm:pt>
    <dgm:pt modelId="{C6E48CAC-6B72-8A48-A992-98C49F7B5F2A}">
      <dgm:prSet/>
      <dgm:spPr/>
      <dgm:t>
        <a:bodyPr/>
        <a:lstStyle/>
        <a:p>
          <a:r>
            <a:rPr lang="cs-CZ"/>
            <a:t>Protetika Plzeň</a:t>
          </a:r>
        </a:p>
      </dgm:t>
    </dgm:pt>
    <dgm:pt modelId="{D5936B0D-1D51-E14D-80FE-CB6C4C1B327D}" type="parTrans" cxnId="{E23DA4EA-0823-BE4E-9C22-A49E68CB226C}">
      <dgm:prSet/>
      <dgm:spPr/>
      <dgm:t>
        <a:bodyPr/>
        <a:lstStyle/>
        <a:p>
          <a:endParaRPr lang="cs-CZ"/>
        </a:p>
      </dgm:t>
    </dgm:pt>
    <dgm:pt modelId="{66E8A27B-61EB-2244-B1D1-14447C183DDF}" type="sibTrans" cxnId="{E23DA4EA-0823-BE4E-9C22-A49E68CB226C}">
      <dgm:prSet/>
      <dgm:spPr/>
      <dgm:t>
        <a:bodyPr/>
        <a:lstStyle/>
        <a:p>
          <a:endParaRPr lang="cs-CZ"/>
        </a:p>
      </dgm:t>
    </dgm:pt>
    <dgm:pt modelId="{FAEA5002-5F59-EB43-B66D-1B886DD36108}">
      <dgm:prSet/>
      <dgm:spPr/>
      <dgm:t>
        <a:bodyPr/>
        <a:lstStyle/>
        <a:p>
          <a:r>
            <a:rPr lang="cs-CZ" err="1"/>
            <a:t>RoadTwin</a:t>
          </a:r>
          <a:endParaRPr lang="cs-CZ"/>
        </a:p>
      </dgm:t>
    </dgm:pt>
    <dgm:pt modelId="{AE3FF443-ACDC-584D-A1B6-D38D92F3CCE0}" type="parTrans" cxnId="{B81F61F6-B67A-C84D-BDAB-2368874327B3}">
      <dgm:prSet/>
      <dgm:spPr/>
      <dgm:t>
        <a:bodyPr/>
        <a:lstStyle/>
        <a:p>
          <a:endParaRPr lang="cs-CZ"/>
        </a:p>
      </dgm:t>
    </dgm:pt>
    <dgm:pt modelId="{C8DE2018-5949-2340-BC8A-8C2369A09686}" type="sibTrans" cxnId="{B81F61F6-B67A-C84D-BDAB-2368874327B3}">
      <dgm:prSet/>
      <dgm:spPr/>
      <dgm:t>
        <a:bodyPr/>
        <a:lstStyle/>
        <a:p>
          <a:endParaRPr lang="cs-CZ"/>
        </a:p>
      </dgm:t>
    </dgm:pt>
    <dgm:pt modelId="{ED33ACB4-916E-9F49-B48E-86D46EEC1456}">
      <dgm:prSet/>
      <dgm:spPr/>
      <dgm:t>
        <a:bodyPr/>
        <a:lstStyle/>
        <a:p>
          <a:r>
            <a:rPr lang="cs-CZ" err="1"/>
            <a:t>Safran</a:t>
          </a:r>
          <a:endParaRPr lang="cs-CZ"/>
        </a:p>
      </dgm:t>
    </dgm:pt>
    <dgm:pt modelId="{8EA33002-BDBA-A542-BA2D-E2B3BA7D930C}" type="parTrans" cxnId="{583068C7-FEC9-784B-8D8A-027C01F2C5F7}">
      <dgm:prSet/>
      <dgm:spPr/>
      <dgm:t>
        <a:bodyPr/>
        <a:lstStyle/>
        <a:p>
          <a:endParaRPr lang="cs-CZ"/>
        </a:p>
      </dgm:t>
    </dgm:pt>
    <dgm:pt modelId="{5EFB5C3E-67B3-D046-A9FB-B8AB31FAA178}" type="sibTrans" cxnId="{583068C7-FEC9-784B-8D8A-027C01F2C5F7}">
      <dgm:prSet/>
      <dgm:spPr/>
      <dgm:t>
        <a:bodyPr/>
        <a:lstStyle/>
        <a:p>
          <a:endParaRPr lang="cs-CZ"/>
        </a:p>
      </dgm:t>
    </dgm:pt>
    <dgm:pt modelId="{12866EEF-2F40-EA48-94BA-40E82BDF05BB}">
      <dgm:prSet/>
      <dgm:spPr/>
      <dgm:t>
        <a:bodyPr/>
        <a:lstStyle/>
        <a:p>
          <a:r>
            <a:rPr lang="cs-CZ"/>
            <a:t>Siemens</a:t>
          </a:r>
        </a:p>
      </dgm:t>
    </dgm:pt>
    <dgm:pt modelId="{07481827-0CC8-5E48-8C89-D8DCE89E411E}" type="parTrans" cxnId="{FC65DB9D-B8A4-5F42-A9F9-6934FE54CA1F}">
      <dgm:prSet/>
      <dgm:spPr/>
      <dgm:t>
        <a:bodyPr/>
        <a:lstStyle/>
        <a:p>
          <a:endParaRPr lang="cs-CZ"/>
        </a:p>
      </dgm:t>
    </dgm:pt>
    <dgm:pt modelId="{17197149-E1C9-F141-A77B-1A9C3B1E374D}" type="sibTrans" cxnId="{FC65DB9D-B8A4-5F42-A9F9-6934FE54CA1F}">
      <dgm:prSet/>
      <dgm:spPr/>
      <dgm:t>
        <a:bodyPr/>
        <a:lstStyle/>
        <a:p>
          <a:endParaRPr lang="cs-CZ"/>
        </a:p>
      </dgm:t>
    </dgm:pt>
    <dgm:pt modelId="{5BD2198C-B6D2-DC46-AA44-59E3C0EABA25}">
      <dgm:prSet/>
      <dgm:spPr/>
      <dgm:t>
        <a:bodyPr/>
        <a:lstStyle/>
        <a:p>
          <a:r>
            <a:rPr lang="cs-CZ"/>
            <a:t>SITMP</a:t>
          </a:r>
        </a:p>
      </dgm:t>
    </dgm:pt>
    <dgm:pt modelId="{9597FB53-D736-4746-B02D-BB0A8AA870D5}" type="parTrans" cxnId="{C357F6A9-9922-D242-A475-F74B285071FF}">
      <dgm:prSet/>
      <dgm:spPr/>
      <dgm:t>
        <a:bodyPr/>
        <a:lstStyle/>
        <a:p>
          <a:endParaRPr lang="cs-CZ"/>
        </a:p>
      </dgm:t>
    </dgm:pt>
    <dgm:pt modelId="{561E3ED9-5B4A-8843-9FB6-35F247620FA3}" type="sibTrans" cxnId="{C357F6A9-9922-D242-A475-F74B285071FF}">
      <dgm:prSet/>
      <dgm:spPr/>
      <dgm:t>
        <a:bodyPr/>
        <a:lstStyle/>
        <a:p>
          <a:endParaRPr lang="cs-CZ"/>
        </a:p>
      </dgm:t>
    </dgm:pt>
    <dgm:pt modelId="{EE662483-51E9-CC4D-BD0F-89E76A4828A7}">
      <dgm:prSet/>
      <dgm:spPr/>
      <dgm:t>
        <a:bodyPr/>
        <a:lstStyle/>
        <a:p>
          <a:r>
            <a:rPr lang="cs-CZ"/>
            <a:t>Slévárna a strojírna Hájek</a:t>
          </a:r>
        </a:p>
      </dgm:t>
    </dgm:pt>
    <dgm:pt modelId="{17A0147F-6F6E-6940-BBC0-E00920969F2A}" type="parTrans" cxnId="{7BCAF681-1B14-C041-A56C-7C3E7D8878BB}">
      <dgm:prSet/>
      <dgm:spPr/>
      <dgm:t>
        <a:bodyPr/>
        <a:lstStyle/>
        <a:p>
          <a:endParaRPr lang="cs-CZ"/>
        </a:p>
      </dgm:t>
    </dgm:pt>
    <dgm:pt modelId="{4CA39429-0470-CB49-BCED-86AD64A5BFEE}" type="sibTrans" cxnId="{7BCAF681-1B14-C041-A56C-7C3E7D8878BB}">
      <dgm:prSet/>
      <dgm:spPr/>
      <dgm:t>
        <a:bodyPr/>
        <a:lstStyle/>
        <a:p>
          <a:endParaRPr lang="cs-CZ"/>
        </a:p>
      </dgm:t>
    </dgm:pt>
    <dgm:pt modelId="{439A96CC-0137-3F48-89CC-F4862F6B24EB}">
      <dgm:prSet/>
      <dgm:spPr/>
      <dgm:t>
        <a:bodyPr/>
        <a:lstStyle/>
        <a:p>
          <a:r>
            <a:rPr lang="cs-CZ" err="1"/>
            <a:t>Streicher</a:t>
          </a:r>
          <a:endParaRPr lang="cs-CZ"/>
        </a:p>
      </dgm:t>
    </dgm:pt>
    <dgm:pt modelId="{CA93DA84-EE7F-D649-B336-9BCFCA96B163}" type="parTrans" cxnId="{9E0A3629-4657-254C-898C-F0C2ED11C1A5}">
      <dgm:prSet/>
      <dgm:spPr/>
      <dgm:t>
        <a:bodyPr/>
        <a:lstStyle/>
        <a:p>
          <a:endParaRPr lang="cs-CZ"/>
        </a:p>
      </dgm:t>
    </dgm:pt>
    <dgm:pt modelId="{E8D7EFF8-8A0B-374B-BE0D-16D6F6752329}" type="sibTrans" cxnId="{9E0A3629-4657-254C-898C-F0C2ED11C1A5}">
      <dgm:prSet/>
      <dgm:spPr/>
      <dgm:t>
        <a:bodyPr/>
        <a:lstStyle/>
        <a:p>
          <a:endParaRPr lang="cs-CZ"/>
        </a:p>
      </dgm:t>
    </dgm:pt>
    <dgm:pt modelId="{53B516DE-BB95-D141-B7ED-8341D3F067D8}">
      <dgm:prSet/>
      <dgm:spPr/>
      <dgm:t>
        <a:bodyPr/>
        <a:lstStyle/>
        <a:p>
          <a:r>
            <a:rPr lang="cs-CZ" err="1"/>
            <a:t>Strkan</a:t>
          </a:r>
          <a:endParaRPr lang="cs-CZ"/>
        </a:p>
      </dgm:t>
    </dgm:pt>
    <dgm:pt modelId="{27356CF0-C021-E541-8B36-5557B2C71B94}" type="parTrans" cxnId="{5BAC6A5C-6CCB-A743-B641-5BA69BC7BAD0}">
      <dgm:prSet/>
      <dgm:spPr/>
      <dgm:t>
        <a:bodyPr/>
        <a:lstStyle/>
        <a:p>
          <a:endParaRPr lang="cs-CZ"/>
        </a:p>
      </dgm:t>
    </dgm:pt>
    <dgm:pt modelId="{7BDD4A4F-D646-F844-BF7F-72DDD015B850}" type="sibTrans" cxnId="{5BAC6A5C-6CCB-A743-B641-5BA69BC7BAD0}">
      <dgm:prSet/>
      <dgm:spPr/>
      <dgm:t>
        <a:bodyPr/>
        <a:lstStyle/>
        <a:p>
          <a:endParaRPr lang="cs-CZ"/>
        </a:p>
      </dgm:t>
    </dgm:pt>
    <dgm:pt modelId="{4A6A0A83-80A7-F045-A4AB-352E7314A95E}">
      <dgm:prSet/>
      <dgm:spPr/>
      <dgm:t>
        <a:bodyPr/>
        <a:lstStyle/>
        <a:p>
          <a:r>
            <a:rPr lang="cs-CZ"/>
            <a:t>Škoda </a:t>
          </a:r>
          <a:r>
            <a:rPr lang="cs-CZ" err="1"/>
            <a:t>Doosan</a:t>
          </a:r>
          <a:r>
            <a:rPr lang="cs-CZ"/>
            <a:t> </a:t>
          </a:r>
          <a:r>
            <a:rPr lang="cs-CZ" err="1"/>
            <a:t>Power</a:t>
          </a:r>
          <a:endParaRPr lang="cs-CZ"/>
        </a:p>
      </dgm:t>
    </dgm:pt>
    <dgm:pt modelId="{B9DD158F-A4C6-8D4D-9422-A36EAB659DEA}" type="parTrans" cxnId="{01794A6B-FCB6-6444-AA2A-05D317BDB89E}">
      <dgm:prSet/>
      <dgm:spPr/>
      <dgm:t>
        <a:bodyPr/>
        <a:lstStyle/>
        <a:p>
          <a:endParaRPr lang="cs-CZ"/>
        </a:p>
      </dgm:t>
    </dgm:pt>
    <dgm:pt modelId="{6846A516-DA90-3A4B-ADD8-07ED281E8387}" type="sibTrans" cxnId="{01794A6B-FCB6-6444-AA2A-05D317BDB89E}">
      <dgm:prSet/>
      <dgm:spPr/>
      <dgm:t>
        <a:bodyPr/>
        <a:lstStyle/>
        <a:p>
          <a:endParaRPr lang="cs-CZ"/>
        </a:p>
      </dgm:t>
    </dgm:pt>
    <dgm:pt modelId="{8173A20B-6F46-BC4A-8BCA-2A052F6C656D}">
      <dgm:prSet/>
      <dgm:spPr/>
      <dgm:t>
        <a:bodyPr/>
        <a:lstStyle/>
        <a:p>
          <a:r>
            <a:rPr lang="cs-CZ"/>
            <a:t>Škoda Electric</a:t>
          </a:r>
        </a:p>
      </dgm:t>
    </dgm:pt>
    <dgm:pt modelId="{02E8A42B-FDDD-4642-A491-A0D2B9D3BD3E}" type="parTrans" cxnId="{E6380F25-CFE5-FA4F-AC06-9B5B7AC7C5F2}">
      <dgm:prSet/>
      <dgm:spPr/>
      <dgm:t>
        <a:bodyPr/>
        <a:lstStyle/>
        <a:p>
          <a:endParaRPr lang="cs-CZ"/>
        </a:p>
      </dgm:t>
    </dgm:pt>
    <dgm:pt modelId="{7E7E111A-FBA3-F944-8F58-648C4D17B070}" type="sibTrans" cxnId="{E6380F25-CFE5-FA4F-AC06-9B5B7AC7C5F2}">
      <dgm:prSet/>
      <dgm:spPr/>
      <dgm:t>
        <a:bodyPr/>
        <a:lstStyle/>
        <a:p>
          <a:endParaRPr lang="cs-CZ"/>
        </a:p>
      </dgm:t>
    </dgm:pt>
    <dgm:pt modelId="{E0D4843D-6D83-C54C-9A05-BCF85B8E8A56}">
      <dgm:prSet/>
      <dgm:spPr/>
      <dgm:t>
        <a:bodyPr/>
        <a:lstStyle/>
        <a:p>
          <a:r>
            <a:rPr lang="cs-CZ"/>
            <a:t>Škoda JS</a:t>
          </a:r>
        </a:p>
      </dgm:t>
    </dgm:pt>
    <dgm:pt modelId="{DF4CE6CB-1939-C444-B18F-A2070F8A9534}" type="parTrans" cxnId="{355FFE39-92F1-F24C-A1E0-D3EAD16A0D27}">
      <dgm:prSet/>
      <dgm:spPr/>
      <dgm:t>
        <a:bodyPr/>
        <a:lstStyle/>
        <a:p>
          <a:endParaRPr lang="cs-CZ"/>
        </a:p>
      </dgm:t>
    </dgm:pt>
    <dgm:pt modelId="{29243127-AAC3-D34F-8B2B-8CF73C7F6FEA}" type="sibTrans" cxnId="{355FFE39-92F1-F24C-A1E0-D3EAD16A0D27}">
      <dgm:prSet/>
      <dgm:spPr/>
      <dgm:t>
        <a:bodyPr/>
        <a:lstStyle/>
        <a:p>
          <a:endParaRPr lang="cs-CZ"/>
        </a:p>
      </dgm:t>
    </dgm:pt>
    <dgm:pt modelId="{FA6E5FC7-9FA1-444F-95CF-F78F3BCB64A1}">
      <dgm:prSet/>
      <dgm:spPr/>
      <dgm:t>
        <a:bodyPr/>
        <a:lstStyle/>
        <a:p>
          <a:r>
            <a:rPr lang="cs-CZ"/>
            <a:t>Škoda </a:t>
          </a:r>
          <a:r>
            <a:rPr lang="cs-CZ" err="1"/>
            <a:t>Transportation</a:t>
          </a:r>
          <a:endParaRPr lang="cs-CZ"/>
        </a:p>
      </dgm:t>
    </dgm:pt>
    <dgm:pt modelId="{0A6EE41B-38D6-6541-8D95-D206E3E88B70}" type="parTrans" cxnId="{7ACAFE5D-8376-654E-8C04-AEB7260DF908}">
      <dgm:prSet/>
      <dgm:spPr/>
      <dgm:t>
        <a:bodyPr/>
        <a:lstStyle/>
        <a:p>
          <a:endParaRPr lang="cs-CZ"/>
        </a:p>
      </dgm:t>
    </dgm:pt>
    <dgm:pt modelId="{E982CE11-D071-F349-87D1-F69DE01552C9}" type="sibTrans" cxnId="{7ACAFE5D-8376-654E-8C04-AEB7260DF908}">
      <dgm:prSet/>
      <dgm:spPr/>
      <dgm:t>
        <a:bodyPr/>
        <a:lstStyle/>
        <a:p>
          <a:endParaRPr lang="cs-CZ"/>
        </a:p>
      </dgm:t>
    </dgm:pt>
    <dgm:pt modelId="{33E21603-E88A-4849-8279-7667C793584D}">
      <dgm:prSet/>
      <dgm:spPr/>
      <dgm:t>
        <a:bodyPr/>
        <a:lstStyle/>
        <a:p>
          <a:r>
            <a:rPr lang="cs-CZ"/>
            <a:t>ŠMT</a:t>
          </a:r>
        </a:p>
      </dgm:t>
    </dgm:pt>
    <dgm:pt modelId="{8BC32B26-D1F1-D545-BDF6-EF9B29D40745}" type="parTrans" cxnId="{35CA1761-57AA-FD46-98F1-A385D40F0DFA}">
      <dgm:prSet/>
      <dgm:spPr/>
      <dgm:t>
        <a:bodyPr/>
        <a:lstStyle/>
        <a:p>
          <a:endParaRPr lang="cs-CZ"/>
        </a:p>
      </dgm:t>
    </dgm:pt>
    <dgm:pt modelId="{E840536E-CAC1-A440-8896-0A2583441923}" type="sibTrans" cxnId="{35CA1761-57AA-FD46-98F1-A385D40F0DFA}">
      <dgm:prSet/>
      <dgm:spPr/>
      <dgm:t>
        <a:bodyPr/>
        <a:lstStyle/>
        <a:p>
          <a:endParaRPr lang="cs-CZ"/>
        </a:p>
      </dgm:t>
    </dgm:pt>
    <dgm:pt modelId="{8A75ACFE-BE76-7A4A-8CA1-FD186C56F3A9}">
      <dgm:prSet/>
      <dgm:spPr/>
      <dgm:t>
        <a:bodyPr/>
        <a:lstStyle/>
        <a:p>
          <a:r>
            <a:rPr lang="cs-CZ" err="1"/>
            <a:t>TechConcept</a:t>
          </a:r>
          <a:endParaRPr lang="cs-CZ"/>
        </a:p>
      </dgm:t>
    </dgm:pt>
    <dgm:pt modelId="{92A4093B-7EEC-2640-90F6-C7077960F1E5}" type="parTrans" cxnId="{A4B8BEF8-8CD9-2446-9BBC-F8D7625548C5}">
      <dgm:prSet/>
      <dgm:spPr/>
      <dgm:t>
        <a:bodyPr/>
        <a:lstStyle/>
        <a:p>
          <a:endParaRPr lang="cs-CZ"/>
        </a:p>
      </dgm:t>
    </dgm:pt>
    <dgm:pt modelId="{7D1457E2-3959-E141-B9C8-F3F9A05D7BA4}" type="sibTrans" cxnId="{A4B8BEF8-8CD9-2446-9BBC-F8D7625548C5}">
      <dgm:prSet/>
      <dgm:spPr/>
      <dgm:t>
        <a:bodyPr/>
        <a:lstStyle/>
        <a:p>
          <a:endParaRPr lang="cs-CZ"/>
        </a:p>
      </dgm:t>
    </dgm:pt>
    <dgm:pt modelId="{4B11291C-ECDA-234E-A6E1-95B43E2D31D0}">
      <dgm:prSet/>
      <dgm:spPr/>
      <dgm:t>
        <a:bodyPr/>
        <a:lstStyle/>
        <a:p>
          <a:r>
            <a:rPr lang="cs-CZ"/>
            <a:t>ÚJV</a:t>
          </a:r>
        </a:p>
      </dgm:t>
    </dgm:pt>
    <dgm:pt modelId="{857782AD-327F-1047-BC61-A94121E95683}" type="parTrans" cxnId="{CDE8637F-E6F1-9143-8619-9B9B50901866}">
      <dgm:prSet/>
      <dgm:spPr/>
      <dgm:t>
        <a:bodyPr/>
        <a:lstStyle/>
        <a:p>
          <a:endParaRPr lang="cs-CZ"/>
        </a:p>
      </dgm:t>
    </dgm:pt>
    <dgm:pt modelId="{12B7E927-D14E-3E4B-B76D-A9FDA1E58D77}" type="sibTrans" cxnId="{CDE8637F-E6F1-9143-8619-9B9B50901866}">
      <dgm:prSet/>
      <dgm:spPr/>
      <dgm:t>
        <a:bodyPr/>
        <a:lstStyle/>
        <a:p>
          <a:endParaRPr lang="cs-CZ"/>
        </a:p>
      </dgm:t>
    </dgm:pt>
    <dgm:pt modelId="{85644083-E03A-DF4B-BEB7-1AC0FBDFC93E}">
      <dgm:prSet/>
      <dgm:spPr/>
      <dgm:t>
        <a:bodyPr/>
        <a:lstStyle/>
        <a:p>
          <a:r>
            <a:rPr lang="cs-CZ"/>
            <a:t>Výzkumný a zkušební ústav Plzeň</a:t>
          </a:r>
        </a:p>
      </dgm:t>
    </dgm:pt>
    <dgm:pt modelId="{6D44A72A-C2BB-3843-B173-3FC74097CBA1}" type="parTrans" cxnId="{A2C8F7FE-B87D-0248-B4C0-FD2C8E7CC1CA}">
      <dgm:prSet/>
      <dgm:spPr/>
      <dgm:t>
        <a:bodyPr/>
        <a:lstStyle/>
        <a:p>
          <a:endParaRPr lang="cs-CZ"/>
        </a:p>
      </dgm:t>
    </dgm:pt>
    <dgm:pt modelId="{744433B4-66A6-6646-AEC0-5486436278A8}" type="sibTrans" cxnId="{A2C8F7FE-B87D-0248-B4C0-FD2C8E7CC1CA}">
      <dgm:prSet/>
      <dgm:spPr/>
      <dgm:t>
        <a:bodyPr/>
        <a:lstStyle/>
        <a:p>
          <a:endParaRPr lang="cs-CZ"/>
        </a:p>
      </dgm:t>
    </dgm:pt>
    <dgm:pt modelId="{1F82324C-330F-384C-8C77-D55BA8CB86DD}">
      <dgm:prSet/>
      <dgm:spPr/>
      <dgm:t>
        <a:bodyPr/>
        <a:lstStyle/>
        <a:p>
          <a:r>
            <a:rPr lang="cs-CZ" err="1"/>
            <a:t>Wikov</a:t>
          </a:r>
          <a:r>
            <a:rPr lang="cs-CZ"/>
            <a:t> </a:t>
          </a:r>
          <a:r>
            <a:rPr lang="cs-CZ" err="1"/>
            <a:t>Gear</a:t>
          </a:r>
          <a:endParaRPr lang="cs-CZ"/>
        </a:p>
      </dgm:t>
    </dgm:pt>
    <dgm:pt modelId="{7131CD28-1AEB-864C-ACB2-C9DE93457D44}" type="parTrans" cxnId="{CEFBBB05-818C-C044-98E2-7E70B06CCB8C}">
      <dgm:prSet/>
      <dgm:spPr/>
      <dgm:t>
        <a:bodyPr/>
        <a:lstStyle/>
        <a:p>
          <a:endParaRPr lang="cs-CZ"/>
        </a:p>
      </dgm:t>
    </dgm:pt>
    <dgm:pt modelId="{97DFA3FE-98F0-BD44-AEAF-B58FD4EB281F}" type="sibTrans" cxnId="{CEFBBB05-818C-C044-98E2-7E70B06CCB8C}">
      <dgm:prSet/>
      <dgm:spPr/>
      <dgm:t>
        <a:bodyPr/>
        <a:lstStyle/>
        <a:p>
          <a:endParaRPr lang="cs-CZ"/>
        </a:p>
      </dgm:t>
    </dgm:pt>
    <dgm:pt modelId="{B1271496-6987-5C4D-BCAB-013C8D275B0F}">
      <dgm:prSet/>
      <dgm:spPr/>
      <dgm:t>
        <a:bodyPr/>
        <a:lstStyle/>
        <a:p>
          <a:r>
            <a:rPr lang="cs-CZ"/>
            <a:t>Západočeská univerzita</a:t>
          </a:r>
        </a:p>
      </dgm:t>
    </dgm:pt>
    <dgm:pt modelId="{BABC0EC6-9639-B841-B2B1-32A65A7CEECF}" type="parTrans" cxnId="{224E9BC8-6D1C-A446-899C-29113703B44D}">
      <dgm:prSet/>
      <dgm:spPr/>
      <dgm:t>
        <a:bodyPr/>
        <a:lstStyle/>
        <a:p>
          <a:endParaRPr lang="cs-CZ"/>
        </a:p>
      </dgm:t>
    </dgm:pt>
    <dgm:pt modelId="{7E345CF0-D9A2-7B42-AE5B-385E84D16C9E}" type="sibTrans" cxnId="{224E9BC8-6D1C-A446-899C-29113703B44D}">
      <dgm:prSet/>
      <dgm:spPr/>
      <dgm:t>
        <a:bodyPr/>
        <a:lstStyle/>
        <a:p>
          <a:endParaRPr lang="cs-CZ"/>
        </a:p>
      </dgm:t>
    </dgm:pt>
    <dgm:pt modelId="{D124464A-1930-AB4E-ADD6-34AC75F9AC0C}">
      <dgm:prSet/>
      <dgm:spPr/>
      <dgm:t>
        <a:bodyPr/>
        <a:lstStyle/>
        <a:p>
          <a:r>
            <a:rPr lang="cs-CZ"/>
            <a:t>ZAT</a:t>
          </a:r>
        </a:p>
      </dgm:t>
    </dgm:pt>
    <dgm:pt modelId="{C4C46B89-DA05-4B4F-90F0-F2CDC20720AF}" type="parTrans" cxnId="{FDAA2293-8567-6E47-9836-C5D875E75D34}">
      <dgm:prSet/>
      <dgm:spPr/>
      <dgm:t>
        <a:bodyPr/>
        <a:lstStyle/>
        <a:p>
          <a:endParaRPr lang="cs-CZ"/>
        </a:p>
      </dgm:t>
    </dgm:pt>
    <dgm:pt modelId="{075E3EE1-7244-2C40-BBED-D75D645807AA}" type="sibTrans" cxnId="{FDAA2293-8567-6E47-9836-C5D875E75D34}">
      <dgm:prSet/>
      <dgm:spPr/>
      <dgm:t>
        <a:bodyPr/>
        <a:lstStyle/>
        <a:p>
          <a:endParaRPr lang="cs-CZ"/>
        </a:p>
      </dgm:t>
    </dgm:pt>
    <dgm:pt modelId="{18645381-F0F6-4744-9335-E7686E39B87D}">
      <dgm:prSet/>
      <dgm:spPr/>
      <dgm:t>
        <a:bodyPr/>
        <a:lstStyle/>
        <a:p>
          <a:r>
            <a:rPr lang="cs-CZ"/>
            <a:t>ZF </a:t>
          </a:r>
          <a:r>
            <a:rPr lang="cs-CZ" err="1"/>
            <a:t>Engineering</a:t>
          </a:r>
          <a:endParaRPr lang="cs-CZ"/>
        </a:p>
      </dgm:t>
    </dgm:pt>
    <dgm:pt modelId="{E495923B-F351-864E-8DFD-D4E6787D0CC3}" type="parTrans" cxnId="{40CC1F17-E5DA-5C4B-B4FA-277B2CE3703C}">
      <dgm:prSet/>
      <dgm:spPr/>
      <dgm:t>
        <a:bodyPr/>
        <a:lstStyle/>
        <a:p>
          <a:endParaRPr lang="cs-CZ"/>
        </a:p>
      </dgm:t>
    </dgm:pt>
    <dgm:pt modelId="{11C634DD-909F-4343-A9F6-54EED41FBD4C}" type="sibTrans" cxnId="{40CC1F17-E5DA-5C4B-B4FA-277B2CE3703C}">
      <dgm:prSet/>
      <dgm:spPr/>
      <dgm:t>
        <a:bodyPr/>
        <a:lstStyle/>
        <a:p>
          <a:endParaRPr lang="cs-CZ"/>
        </a:p>
      </dgm:t>
    </dgm:pt>
    <dgm:pt modelId="{30874B72-2CDE-9943-A799-A31D37191399}">
      <dgm:prSet/>
      <dgm:spPr/>
      <dgm:t>
        <a:bodyPr/>
        <a:lstStyle/>
        <a:p>
          <a:r>
            <a:rPr lang="cs-CZ"/>
            <a:t>... a další</a:t>
          </a:r>
        </a:p>
      </dgm:t>
    </dgm:pt>
    <dgm:pt modelId="{719F8A4B-50A3-AB47-8B8F-6F5D4B7AFE46}" type="parTrans" cxnId="{854A97E1-9E8E-6A43-9459-76AA146BA1BD}">
      <dgm:prSet/>
      <dgm:spPr/>
      <dgm:t>
        <a:bodyPr/>
        <a:lstStyle/>
        <a:p>
          <a:endParaRPr lang="cs-CZ"/>
        </a:p>
      </dgm:t>
    </dgm:pt>
    <dgm:pt modelId="{469D4985-05CF-E14C-9383-9BB55A6D04DC}" type="sibTrans" cxnId="{854A97E1-9E8E-6A43-9459-76AA146BA1BD}">
      <dgm:prSet/>
      <dgm:spPr/>
      <dgm:t>
        <a:bodyPr/>
        <a:lstStyle/>
        <a:p>
          <a:endParaRPr lang="cs-CZ"/>
        </a:p>
      </dgm:t>
    </dgm:pt>
    <dgm:pt modelId="{354BEC9C-BA4E-3444-95B6-B4EE9B8B8AF3}" type="pres">
      <dgm:prSet presAssocID="{F681795B-90CE-C549-85A8-26317D2D46E9}" presName="diagram" presStyleCnt="0">
        <dgm:presLayoutVars>
          <dgm:dir/>
          <dgm:resizeHandles val="exact"/>
        </dgm:presLayoutVars>
      </dgm:prSet>
      <dgm:spPr/>
    </dgm:pt>
    <dgm:pt modelId="{4AAA52E9-7018-AF41-B6ED-73990188504D}" type="pres">
      <dgm:prSet presAssocID="{7D5CEE41-E20D-1345-84AC-8C64605F4065}" presName="node" presStyleLbl="node1" presStyleIdx="0" presStyleCnt="54">
        <dgm:presLayoutVars>
          <dgm:bulletEnabled val="1"/>
        </dgm:presLayoutVars>
      </dgm:prSet>
      <dgm:spPr/>
    </dgm:pt>
    <dgm:pt modelId="{068BDBE3-28F2-904D-AB13-3E61F1FAEDD2}" type="pres">
      <dgm:prSet presAssocID="{EA9FB07A-784A-B949-9F8D-DB113E5CF1B7}" presName="sibTrans" presStyleCnt="0"/>
      <dgm:spPr/>
    </dgm:pt>
    <dgm:pt modelId="{F72EC7C2-FE4D-7540-92EB-9618DC219B7D}" type="pres">
      <dgm:prSet presAssocID="{B70649A0-9002-3541-A761-595874550D90}" presName="node" presStyleLbl="node1" presStyleIdx="1" presStyleCnt="54">
        <dgm:presLayoutVars>
          <dgm:bulletEnabled val="1"/>
        </dgm:presLayoutVars>
      </dgm:prSet>
      <dgm:spPr/>
    </dgm:pt>
    <dgm:pt modelId="{1BC03D05-91DD-3C44-A98E-E8172211BBB0}" type="pres">
      <dgm:prSet presAssocID="{4EEC6404-D934-B94C-A7B4-7B549F22F968}" presName="sibTrans" presStyleCnt="0"/>
      <dgm:spPr/>
    </dgm:pt>
    <dgm:pt modelId="{27BDF072-F55A-2C49-ACB0-4A14885DC3F5}" type="pres">
      <dgm:prSet presAssocID="{0FDF16C5-50DE-8846-8457-17D40FCB7ED3}" presName="node" presStyleLbl="node1" presStyleIdx="2" presStyleCnt="54">
        <dgm:presLayoutVars>
          <dgm:bulletEnabled val="1"/>
        </dgm:presLayoutVars>
      </dgm:prSet>
      <dgm:spPr/>
    </dgm:pt>
    <dgm:pt modelId="{8295CFED-4BD1-4148-BF33-B0B263D78037}" type="pres">
      <dgm:prSet presAssocID="{4435B393-28FB-E04E-BC94-F260082C5681}" presName="sibTrans" presStyleCnt="0"/>
      <dgm:spPr/>
    </dgm:pt>
    <dgm:pt modelId="{A7EA6B93-3C85-4E40-8816-313E560DA396}" type="pres">
      <dgm:prSet presAssocID="{FEA11D74-24F3-5A4B-AB81-1467E8814BD7}" presName="node" presStyleLbl="node1" presStyleIdx="3" presStyleCnt="54">
        <dgm:presLayoutVars>
          <dgm:bulletEnabled val="1"/>
        </dgm:presLayoutVars>
      </dgm:prSet>
      <dgm:spPr/>
    </dgm:pt>
    <dgm:pt modelId="{9C1E9046-CA78-EA48-AEE5-653F503C2C7B}" type="pres">
      <dgm:prSet presAssocID="{885296C3-F105-0141-9567-325E9B67048B}" presName="sibTrans" presStyleCnt="0"/>
      <dgm:spPr/>
    </dgm:pt>
    <dgm:pt modelId="{17D1BDCD-FCEC-4A4F-B414-BB03871BDAB4}" type="pres">
      <dgm:prSet presAssocID="{216535E9-D3C3-9C41-A405-B39BD9CEFFD0}" presName="node" presStyleLbl="node1" presStyleIdx="4" presStyleCnt="54">
        <dgm:presLayoutVars>
          <dgm:bulletEnabled val="1"/>
        </dgm:presLayoutVars>
      </dgm:prSet>
      <dgm:spPr/>
    </dgm:pt>
    <dgm:pt modelId="{E79658EF-4605-CE43-A198-DD2BEAA0D567}" type="pres">
      <dgm:prSet presAssocID="{54D78D24-151B-854B-A1AE-C0967980F2AC}" presName="sibTrans" presStyleCnt="0"/>
      <dgm:spPr/>
    </dgm:pt>
    <dgm:pt modelId="{4D9DC1B1-1290-594C-AD17-5FDDD62A0159}" type="pres">
      <dgm:prSet presAssocID="{78702AEF-4B53-6446-A67E-0BA294378766}" presName="node" presStyleLbl="node1" presStyleIdx="5" presStyleCnt="54">
        <dgm:presLayoutVars>
          <dgm:bulletEnabled val="1"/>
        </dgm:presLayoutVars>
      </dgm:prSet>
      <dgm:spPr/>
    </dgm:pt>
    <dgm:pt modelId="{DAB3B0BC-6056-244E-BE82-F07E1AAEC8F1}" type="pres">
      <dgm:prSet presAssocID="{4DB92CF4-F6A8-764A-A61D-502AEBA8990B}" presName="sibTrans" presStyleCnt="0"/>
      <dgm:spPr/>
    </dgm:pt>
    <dgm:pt modelId="{FD9FA890-5C3C-4448-BBE2-9CD1C755E131}" type="pres">
      <dgm:prSet presAssocID="{3F651D0B-68CB-0E4C-A107-B80BE94AE758}" presName="node" presStyleLbl="node1" presStyleIdx="6" presStyleCnt="54">
        <dgm:presLayoutVars>
          <dgm:bulletEnabled val="1"/>
        </dgm:presLayoutVars>
      </dgm:prSet>
      <dgm:spPr/>
    </dgm:pt>
    <dgm:pt modelId="{D499030C-4E78-1542-884C-DB995CC71806}" type="pres">
      <dgm:prSet presAssocID="{B252D085-06EF-D74F-B7E6-64FF3E9AAAD4}" presName="sibTrans" presStyleCnt="0"/>
      <dgm:spPr/>
    </dgm:pt>
    <dgm:pt modelId="{5E73DAFF-8AFA-7B45-A333-9C72160A2B84}" type="pres">
      <dgm:prSet presAssocID="{FEFEE78B-004B-024D-94F3-67337A7DDA97}" presName="node" presStyleLbl="node1" presStyleIdx="7" presStyleCnt="54">
        <dgm:presLayoutVars>
          <dgm:bulletEnabled val="1"/>
        </dgm:presLayoutVars>
      </dgm:prSet>
      <dgm:spPr/>
    </dgm:pt>
    <dgm:pt modelId="{3F26AD8E-21CE-4E43-85E6-F453E2803028}" type="pres">
      <dgm:prSet presAssocID="{0D69E9FD-742B-AE4D-A395-4AE526D61B89}" presName="sibTrans" presStyleCnt="0"/>
      <dgm:spPr/>
    </dgm:pt>
    <dgm:pt modelId="{A74B8BCA-B631-0D44-A208-43F91D604A65}" type="pres">
      <dgm:prSet presAssocID="{EAD9D011-555A-F547-A875-3528A15EC79C}" presName="node" presStyleLbl="node1" presStyleIdx="8" presStyleCnt="54">
        <dgm:presLayoutVars>
          <dgm:bulletEnabled val="1"/>
        </dgm:presLayoutVars>
      </dgm:prSet>
      <dgm:spPr/>
    </dgm:pt>
    <dgm:pt modelId="{0F7F34D5-4566-094C-ABA1-E238F07AD17E}" type="pres">
      <dgm:prSet presAssocID="{75599FCE-6E35-E247-BF2F-31407ECD4158}" presName="sibTrans" presStyleCnt="0"/>
      <dgm:spPr/>
    </dgm:pt>
    <dgm:pt modelId="{80F32D0A-6A4D-F146-9007-EB4C7E652FF3}" type="pres">
      <dgm:prSet presAssocID="{69B51C11-6EF7-F542-9BFC-44850491FE03}" presName="node" presStyleLbl="node1" presStyleIdx="9" presStyleCnt="54">
        <dgm:presLayoutVars>
          <dgm:bulletEnabled val="1"/>
        </dgm:presLayoutVars>
      </dgm:prSet>
      <dgm:spPr/>
    </dgm:pt>
    <dgm:pt modelId="{B1A34D0A-E456-8642-9C75-88641A0A35D6}" type="pres">
      <dgm:prSet presAssocID="{0EF4037A-3084-1E41-BE19-AF0FB0448961}" presName="sibTrans" presStyleCnt="0"/>
      <dgm:spPr/>
    </dgm:pt>
    <dgm:pt modelId="{94B15485-6D53-0A41-9B92-89A3E02D9E2C}" type="pres">
      <dgm:prSet presAssocID="{2093EA3E-D70C-DF48-8B2E-F02910CC0C75}" presName="node" presStyleLbl="node1" presStyleIdx="10" presStyleCnt="54">
        <dgm:presLayoutVars>
          <dgm:bulletEnabled val="1"/>
        </dgm:presLayoutVars>
      </dgm:prSet>
      <dgm:spPr/>
    </dgm:pt>
    <dgm:pt modelId="{BA0D8D5D-5217-0C48-8183-68AA8735E755}" type="pres">
      <dgm:prSet presAssocID="{03BCB819-9A25-2D48-84E1-3FEEADD08EEA}" presName="sibTrans" presStyleCnt="0"/>
      <dgm:spPr/>
    </dgm:pt>
    <dgm:pt modelId="{5B23471E-98E3-284C-AA9A-055DCE17BDF4}" type="pres">
      <dgm:prSet presAssocID="{6DE2260D-18A8-844E-82A3-D59B3E306C5C}" presName="node" presStyleLbl="node1" presStyleIdx="11" presStyleCnt="54">
        <dgm:presLayoutVars>
          <dgm:bulletEnabled val="1"/>
        </dgm:presLayoutVars>
      </dgm:prSet>
      <dgm:spPr/>
    </dgm:pt>
    <dgm:pt modelId="{99E71868-BA19-9F47-8C81-C52DAF542E3F}" type="pres">
      <dgm:prSet presAssocID="{863535C3-77AD-EF4B-937D-D9B18524A6CC}" presName="sibTrans" presStyleCnt="0"/>
      <dgm:spPr/>
    </dgm:pt>
    <dgm:pt modelId="{AC9A9A26-9531-7048-91E9-7EBBBEF03C69}" type="pres">
      <dgm:prSet presAssocID="{E00C889E-001C-C840-B820-93232EBDFAD2}" presName="node" presStyleLbl="node1" presStyleIdx="12" presStyleCnt="54">
        <dgm:presLayoutVars>
          <dgm:bulletEnabled val="1"/>
        </dgm:presLayoutVars>
      </dgm:prSet>
      <dgm:spPr/>
    </dgm:pt>
    <dgm:pt modelId="{5B9EC9C9-FBA6-B844-8407-CF2871144957}" type="pres">
      <dgm:prSet presAssocID="{2987B4D8-DE08-1D46-9A4A-A89AC236B207}" presName="sibTrans" presStyleCnt="0"/>
      <dgm:spPr/>
    </dgm:pt>
    <dgm:pt modelId="{F556C4F6-884B-2641-A349-201D07D30A85}" type="pres">
      <dgm:prSet presAssocID="{7746DA27-9230-4740-93B8-0A743DCC1D46}" presName="node" presStyleLbl="node1" presStyleIdx="13" presStyleCnt="54">
        <dgm:presLayoutVars>
          <dgm:bulletEnabled val="1"/>
        </dgm:presLayoutVars>
      </dgm:prSet>
      <dgm:spPr/>
    </dgm:pt>
    <dgm:pt modelId="{AE847D58-0A5C-E446-9945-DA5411672A55}" type="pres">
      <dgm:prSet presAssocID="{5CC5A5E7-9AE0-1841-8B05-773D33E1E9E7}" presName="sibTrans" presStyleCnt="0"/>
      <dgm:spPr/>
    </dgm:pt>
    <dgm:pt modelId="{946D82F9-0383-304F-96CF-26658094B4D0}" type="pres">
      <dgm:prSet presAssocID="{D7521192-AD59-C347-BACB-353EBC0FBD16}" presName="node" presStyleLbl="node1" presStyleIdx="14" presStyleCnt="54">
        <dgm:presLayoutVars>
          <dgm:bulletEnabled val="1"/>
        </dgm:presLayoutVars>
      </dgm:prSet>
      <dgm:spPr/>
    </dgm:pt>
    <dgm:pt modelId="{F132FC32-C0B0-E543-9743-66E227F1A68E}" type="pres">
      <dgm:prSet presAssocID="{16D79E1E-4AE3-374B-9EFF-0B91B932F3BF}" presName="sibTrans" presStyleCnt="0"/>
      <dgm:spPr/>
    </dgm:pt>
    <dgm:pt modelId="{3C29AB2A-8EE2-E342-A74B-11E1ABF77B0F}" type="pres">
      <dgm:prSet presAssocID="{4EF5BE5E-B2C3-324D-A7F9-861EB7BBB82F}" presName="node" presStyleLbl="node1" presStyleIdx="15" presStyleCnt="54">
        <dgm:presLayoutVars>
          <dgm:bulletEnabled val="1"/>
        </dgm:presLayoutVars>
      </dgm:prSet>
      <dgm:spPr/>
    </dgm:pt>
    <dgm:pt modelId="{63F28A0C-5CA3-FD44-95A5-5B3C8E971A0C}" type="pres">
      <dgm:prSet presAssocID="{B7F3666E-1FC8-7142-884B-59C70DF205A0}" presName="sibTrans" presStyleCnt="0"/>
      <dgm:spPr/>
    </dgm:pt>
    <dgm:pt modelId="{37F1A268-6B8B-044C-A32E-BABCFF91B541}" type="pres">
      <dgm:prSet presAssocID="{F5EFBC94-D469-4945-B137-11C956A9B260}" presName="node" presStyleLbl="node1" presStyleIdx="16" presStyleCnt="54">
        <dgm:presLayoutVars>
          <dgm:bulletEnabled val="1"/>
        </dgm:presLayoutVars>
      </dgm:prSet>
      <dgm:spPr/>
    </dgm:pt>
    <dgm:pt modelId="{457A8371-79F7-DC44-84C8-B2DF1BC1F599}" type="pres">
      <dgm:prSet presAssocID="{EF5288CF-B1D3-844E-BDEF-FEFF48237CC9}" presName="sibTrans" presStyleCnt="0"/>
      <dgm:spPr/>
    </dgm:pt>
    <dgm:pt modelId="{A9438448-3667-6442-8D8D-CA12202378BA}" type="pres">
      <dgm:prSet presAssocID="{5B866A9D-D079-7D48-AED9-B560D4F022C1}" presName="node" presStyleLbl="node1" presStyleIdx="17" presStyleCnt="54">
        <dgm:presLayoutVars>
          <dgm:bulletEnabled val="1"/>
        </dgm:presLayoutVars>
      </dgm:prSet>
      <dgm:spPr/>
    </dgm:pt>
    <dgm:pt modelId="{B7CAA6BF-EBCF-DD40-B58C-CD1009C2A697}" type="pres">
      <dgm:prSet presAssocID="{E24D9D09-73BB-B54D-873C-20ABEC21C02C}" presName="sibTrans" presStyleCnt="0"/>
      <dgm:spPr/>
    </dgm:pt>
    <dgm:pt modelId="{9539941B-0CF4-634F-BAA6-ED2FED92491C}" type="pres">
      <dgm:prSet presAssocID="{64F12340-6D31-1A4F-AA80-D68B95F6BCE1}" presName="node" presStyleLbl="node1" presStyleIdx="18" presStyleCnt="54">
        <dgm:presLayoutVars>
          <dgm:bulletEnabled val="1"/>
        </dgm:presLayoutVars>
      </dgm:prSet>
      <dgm:spPr/>
    </dgm:pt>
    <dgm:pt modelId="{684C086A-2807-1142-A79D-27C7B893C934}" type="pres">
      <dgm:prSet presAssocID="{FB11D4BF-A3A3-FA45-87AD-449F625FF6C9}" presName="sibTrans" presStyleCnt="0"/>
      <dgm:spPr/>
    </dgm:pt>
    <dgm:pt modelId="{C241725D-559A-5D4D-9B4F-1B4176D577BA}" type="pres">
      <dgm:prSet presAssocID="{A6A2330A-7ED9-A24E-9DA7-E260013F04C6}" presName="node" presStyleLbl="node1" presStyleIdx="19" presStyleCnt="54">
        <dgm:presLayoutVars>
          <dgm:bulletEnabled val="1"/>
        </dgm:presLayoutVars>
      </dgm:prSet>
      <dgm:spPr/>
    </dgm:pt>
    <dgm:pt modelId="{8CA38CCC-2E97-054C-81D6-00C1B8503137}" type="pres">
      <dgm:prSet presAssocID="{7A369B03-1A49-EE42-B20E-B5FF993AC81C}" presName="sibTrans" presStyleCnt="0"/>
      <dgm:spPr/>
    </dgm:pt>
    <dgm:pt modelId="{B5DD92FE-EAA1-684C-A5CB-35BED7F78C52}" type="pres">
      <dgm:prSet presAssocID="{0CC60055-DA92-2741-92B8-BAAD878CA37A}" presName="node" presStyleLbl="node1" presStyleIdx="20" presStyleCnt="54">
        <dgm:presLayoutVars>
          <dgm:bulletEnabled val="1"/>
        </dgm:presLayoutVars>
      </dgm:prSet>
      <dgm:spPr/>
    </dgm:pt>
    <dgm:pt modelId="{3DA09787-9B92-AB45-9202-12585980E34C}" type="pres">
      <dgm:prSet presAssocID="{A275292D-0FB1-8F45-8029-B2E775AEFF96}" presName="sibTrans" presStyleCnt="0"/>
      <dgm:spPr/>
    </dgm:pt>
    <dgm:pt modelId="{3E65E74A-CD13-C040-851D-9B4AA985FDA7}" type="pres">
      <dgm:prSet presAssocID="{91FEA3C1-3BCD-A947-86B2-324396E2F8C5}" presName="node" presStyleLbl="node1" presStyleIdx="21" presStyleCnt="54">
        <dgm:presLayoutVars>
          <dgm:bulletEnabled val="1"/>
        </dgm:presLayoutVars>
      </dgm:prSet>
      <dgm:spPr/>
    </dgm:pt>
    <dgm:pt modelId="{FD16F844-9F7E-A449-A366-10500625453A}" type="pres">
      <dgm:prSet presAssocID="{42BD3EAB-F360-FE47-8FAA-F9DECE9286AE}" presName="sibTrans" presStyleCnt="0"/>
      <dgm:spPr/>
    </dgm:pt>
    <dgm:pt modelId="{C932F4CE-04B7-2B4E-AAE0-9D9EFBB1D244}" type="pres">
      <dgm:prSet presAssocID="{D794DB96-1DE9-3149-A8BD-CCCF2B1E84DB}" presName="node" presStyleLbl="node1" presStyleIdx="22" presStyleCnt="54">
        <dgm:presLayoutVars>
          <dgm:bulletEnabled val="1"/>
        </dgm:presLayoutVars>
      </dgm:prSet>
      <dgm:spPr/>
    </dgm:pt>
    <dgm:pt modelId="{ECE060C1-B1C9-1B46-8C52-0A11060503A9}" type="pres">
      <dgm:prSet presAssocID="{C77A93BF-C028-0749-A845-2808F3387C96}" presName="sibTrans" presStyleCnt="0"/>
      <dgm:spPr/>
    </dgm:pt>
    <dgm:pt modelId="{7E038BB0-5D52-A64D-A866-1300A74FE0CF}" type="pres">
      <dgm:prSet presAssocID="{0FCA3E1A-AE7B-4443-A3F6-7F3905BBE541}" presName="node" presStyleLbl="node1" presStyleIdx="23" presStyleCnt="54">
        <dgm:presLayoutVars>
          <dgm:bulletEnabled val="1"/>
        </dgm:presLayoutVars>
      </dgm:prSet>
      <dgm:spPr/>
    </dgm:pt>
    <dgm:pt modelId="{1309664D-2113-3A4F-B628-EA51091203E4}" type="pres">
      <dgm:prSet presAssocID="{DF0830BD-798A-164E-A709-F1F9878A4D0A}" presName="sibTrans" presStyleCnt="0"/>
      <dgm:spPr/>
    </dgm:pt>
    <dgm:pt modelId="{0A50768F-55EE-024E-8E62-318B67BE08EF}" type="pres">
      <dgm:prSet presAssocID="{464A5B14-31B6-5E40-BE3D-DF794B92BD34}" presName="node" presStyleLbl="node1" presStyleIdx="24" presStyleCnt="54">
        <dgm:presLayoutVars>
          <dgm:bulletEnabled val="1"/>
        </dgm:presLayoutVars>
      </dgm:prSet>
      <dgm:spPr/>
    </dgm:pt>
    <dgm:pt modelId="{C7C908C1-9AD2-0842-A50B-ED075B3C0C06}" type="pres">
      <dgm:prSet presAssocID="{123A70DC-F6BD-1040-AF8B-263B294D9401}" presName="sibTrans" presStyleCnt="0"/>
      <dgm:spPr/>
    </dgm:pt>
    <dgm:pt modelId="{8F0B56F4-EC10-5244-81DC-DDFC22CA3601}" type="pres">
      <dgm:prSet presAssocID="{0DEE90F8-BDD4-1146-906F-84D145991B59}" presName="node" presStyleLbl="node1" presStyleIdx="25" presStyleCnt="54">
        <dgm:presLayoutVars>
          <dgm:bulletEnabled val="1"/>
        </dgm:presLayoutVars>
      </dgm:prSet>
      <dgm:spPr/>
    </dgm:pt>
    <dgm:pt modelId="{1661052C-9822-384D-A728-7EA62B4731BD}" type="pres">
      <dgm:prSet presAssocID="{5ED38E8C-53C2-A648-8999-430DEA06D0A8}" presName="sibTrans" presStyleCnt="0"/>
      <dgm:spPr/>
    </dgm:pt>
    <dgm:pt modelId="{41E86CE5-B8EB-6249-9F22-7C45725A7AED}" type="pres">
      <dgm:prSet presAssocID="{C2474AC4-BB56-D748-94EE-DA012F6C8837}" presName="node" presStyleLbl="node1" presStyleIdx="26" presStyleCnt="54">
        <dgm:presLayoutVars>
          <dgm:bulletEnabled val="1"/>
        </dgm:presLayoutVars>
      </dgm:prSet>
      <dgm:spPr/>
    </dgm:pt>
    <dgm:pt modelId="{B8361EE5-C691-F647-951E-184F4094558C}" type="pres">
      <dgm:prSet presAssocID="{F1989387-A57E-C54C-96B3-FC84060248BA}" presName="sibTrans" presStyleCnt="0"/>
      <dgm:spPr/>
    </dgm:pt>
    <dgm:pt modelId="{AE729005-092C-2D44-A742-63C13588BB71}" type="pres">
      <dgm:prSet presAssocID="{2F303937-5D86-274F-80BC-AD57D09C2D85}" presName="node" presStyleLbl="node1" presStyleIdx="27" presStyleCnt="54">
        <dgm:presLayoutVars>
          <dgm:bulletEnabled val="1"/>
        </dgm:presLayoutVars>
      </dgm:prSet>
      <dgm:spPr/>
    </dgm:pt>
    <dgm:pt modelId="{5DE8CD1D-65E1-BA48-BEB2-BA6B5460E3A8}" type="pres">
      <dgm:prSet presAssocID="{F4FCCD64-8483-384D-99A6-AC9C65B7C6FB}" presName="sibTrans" presStyleCnt="0"/>
      <dgm:spPr/>
    </dgm:pt>
    <dgm:pt modelId="{2DE796DE-125E-4F47-A8A7-B710148D5CE1}" type="pres">
      <dgm:prSet presAssocID="{A839C9E5-542D-994E-B2FA-464689F6C737}" presName="node" presStyleLbl="node1" presStyleIdx="28" presStyleCnt="54">
        <dgm:presLayoutVars>
          <dgm:bulletEnabled val="1"/>
        </dgm:presLayoutVars>
      </dgm:prSet>
      <dgm:spPr/>
    </dgm:pt>
    <dgm:pt modelId="{03F0F286-261B-3942-BC67-2D77B10784B3}" type="pres">
      <dgm:prSet presAssocID="{8CDF4DBB-E5BF-0B47-B056-E1D8B3F0C20A}" presName="sibTrans" presStyleCnt="0"/>
      <dgm:spPr/>
    </dgm:pt>
    <dgm:pt modelId="{221775C5-C727-9D40-AAB0-7AFECB434E84}" type="pres">
      <dgm:prSet presAssocID="{19BFA9BF-7606-6045-BF96-95CA415316D5}" presName="node" presStyleLbl="node1" presStyleIdx="29" presStyleCnt="54">
        <dgm:presLayoutVars>
          <dgm:bulletEnabled val="1"/>
        </dgm:presLayoutVars>
      </dgm:prSet>
      <dgm:spPr/>
    </dgm:pt>
    <dgm:pt modelId="{DEDA9E76-69EC-C540-ADAB-D2AFFED8C2A5}" type="pres">
      <dgm:prSet presAssocID="{63CFA6A4-5ED7-D64C-82BB-C85CF67598E9}" presName="sibTrans" presStyleCnt="0"/>
      <dgm:spPr/>
    </dgm:pt>
    <dgm:pt modelId="{50C271BC-9CEE-604D-A154-AE83C4B95323}" type="pres">
      <dgm:prSet presAssocID="{727B3877-FCA3-B443-8050-82219FAE314C}" presName="node" presStyleLbl="node1" presStyleIdx="30" presStyleCnt="54">
        <dgm:presLayoutVars>
          <dgm:bulletEnabled val="1"/>
        </dgm:presLayoutVars>
      </dgm:prSet>
      <dgm:spPr/>
    </dgm:pt>
    <dgm:pt modelId="{205BB72B-797E-6D4B-A0B1-2D993399F0CC}" type="pres">
      <dgm:prSet presAssocID="{C1923079-531E-A94D-A371-0F43E807FA97}" presName="sibTrans" presStyleCnt="0"/>
      <dgm:spPr/>
    </dgm:pt>
    <dgm:pt modelId="{09BA6A11-5111-954E-B21B-FB98444BBC93}" type="pres">
      <dgm:prSet presAssocID="{A6847C99-C88F-034D-9874-5B3611B43CCB}" presName="node" presStyleLbl="node1" presStyleIdx="31" presStyleCnt="54">
        <dgm:presLayoutVars>
          <dgm:bulletEnabled val="1"/>
        </dgm:presLayoutVars>
      </dgm:prSet>
      <dgm:spPr/>
    </dgm:pt>
    <dgm:pt modelId="{A77A74FF-9A89-9544-A598-49844EFFD607}" type="pres">
      <dgm:prSet presAssocID="{CAE5675D-FF22-7F4E-A2B3-B311F27FB5DC}" presName="sibTrans" presStyleCnt="0"/>
      <dgm:spPr/>
    </dgm:pt>
    <dgm:pt modelId="{5AB27727-EEA3-A74C-99F0-A9248FFDE1F2}" type="pres">
      <dgm:prSet presAssocID="{B47BC291-FD4A-3648-B236-87C8ECDB377F}" presName="node" presStyleLbl="node1" presStyleIdx="32" presStyleCnt="54">
        <dgm:presLayoutVars>
          <dgm:bulletEnabled val="1"/>
        </dgm:presLayoutVars>
      </dgm:prSet>
      <dgm:spPr/>
    </dgm:pt>
    <dgm:pt modelId="{E1AB3CE7-6590-B740-810C-EF5BFE5EF5C4}" type="pres">
      <dgm:prSet presAssocID="{BFAE0E36-0626-A746-AA7E-64591D21E331}" presName="sibTrans" presStyleCnt="0"/>
      <dgm:spPr/>
    </dgm:pt>
    <dgm:pt modelId="{05735B40-11FF-6C4E-BEB6-327D93457A50}" type="pres">
      <dgm:prSet presAssocID="{C6E48CAC-6B72-8A48-A992-98C49F7B5F2A}" presName="node" presStyleLbl="node1" presStyleIdx="33" presStyleCnt="54">
        <dgm:presLayoutVars>
          <dgm:bulletEnabled val="1"/>
        </dgm:presLayoutVars>
      </dgm:prSet>
      <dgm:spPr/>
    </dgm:pt>
    <dgm:pt modelId="{4FACCDE9-4289-8B41-ABCD-96E9A27F76E3}" type="pres">
      <dgm:prSet presAssocID="{66E8A27B-61EB-2244-B1D1-14447C183DDF}" presName="sibTrans" presStyleCnt="0"/>
      <dgm:spPr/>
    </dgm:pt>
    <dgm:pt modelId="{76CF9EEE-5FC4-6B4A-B53E-048BEAA6FC3E}" type="pres">
      <dgm:prSet presAssocID="{FAEA5002-5F59-EB43-B66D-1B886DD36108}" presName="node" presStyleLbl="node1" presStyleIdx="34" presStyleCnt="54">
        <dgm:presLayoutVars>
          <dgm:bulletEnabled val="1"/>
        </dgm:presLayoutVars>
      </dgm:prSet>
      <dgm:spPr/>
    </dgm:pt>
    <dgm:pt modelId="{84A140A1-46BC-A446-8C85-E9C2B1B156D0}" type="pres">
      <dgm:prSet presAssocID="{C8DE2018-5949-2340-BC8A-8C2369A09686}" presName="sibTrans" presStyleCnt="0"/>
      <dgm:spPr/>
    </dgm:pt>
    <dgm:pt modelId="{240689A0-24C9-E34F-AFDA-A748C2F60765}" type="pres">
      <dgm:prSet presAssocID="{ED33ACB4-916E-9F49-B48E-86D46EEC1456}" presName="node" presStyleLbl="node1" presStyleIdx="35" presStyleCnt="54">
        <dgm:presLayoutVars>
          <dgm:bulletEnabled val="1"/>
        </dgm:presLayoutVars>
      </dgm:prSet>
      <dgm:spPr/>
    </dgm:pt>
    <dgm:pt modelId="{0E514028-44B9-6848-B1B8-B221A23F325A}" type="pres">
      <dgm:prSet presAssocID="{5EFB5C3E-67B3-D046-A9FB-B8AB31FAA178}" presName="sibTrans" presStyleCnt="0"/>
      <dgm:spPr/>
    </dgm:pt>
    <dgm:pt modelId="{946F486A-AC1A-3942-97D6-7DAA19890088}" type="pres">
      <dgm:prSet presAssocID="{12866EEF-2F40-EA48-94BA-40E82BDF05BB}" presName="node" presStyleLbl="node1" presStyleIdx="36" presStyleCnt="54">
        <dgm:presLayoutVars>
          <dgm:bulletEnabled val="1"/>
        </dgm:presLayoutVars>
      </dgm:prSet>
      <dgm:spPr/>
    </dgm:pt>
    <dgm:pt modelId="{126706D1-7ACF-7248-97B0-5BFCFD1D7115}" type="pres">
      <dgm:prSet presAssocID="{17197149-E1C9-F141-A77B-1A9C3B1E374D}" presName="sibTrans" presStyleCnt="0"/>
      <dgm:spPr/>
    </dgm:pt>
    <dgm:pt modelId="{58777E17-4951-0B42-A12D-FFF6974EA3A6}" type="pres">
      <dgm:prSet presAssocID="{5BD2198C-B6D2-DC46-AA44-59E3C0EABA25}" presName="node" presStyleLbl="node1" presStyleIdx="37" presStyleCnt="54">
        <dgm:presLayoutVars>
          <dgm:bulletEnabled val="1"/>
        </dgm:presLayoutVars>
      </dgm:prSet>
      <dgm:spPr/>
    </dgm:pt>
    <dgm:pt modelId="{0EFE7C23-F764-B547-8790-596EDA4C87ED}" type="pres">
      <dgm:prSet presAssocID="{561E3ED9-5B4A-8843-9FB6-35F247620FA3}" presName="sibTrans" presStyleCnt="0"/>
      <dgm:spPr/>
    </dgm:pt>
    <dgm:pt modelId="{8FB1982A-4B87-1345-8351-B6BE229C8BB8}" type="pres">
      <dgm:prSet presAssocID="{EE662483-51E9-CC4D-BD0F-89E76A4828A7}" presName="node" presStyleLbl="node1" presStyleIdx="38" presStyleCnt="54">
        <dgm:presLayoutVars>
          <dgm:bulletEnabled val="1"/>
        </dgm:presLayoutVars>
      </dgm:prSet>
      <dgm:spPr/>
    </dgm:pt>
    <dgm:pt modelId="{0FF80696-028D-2A48-BBA3-DC8E4656B8A8}" type="pres">
      <dgm:prSet presAssocID="{4CA39429-0470-CB49-BCED-86AD64A5BFEE}" presName="sibTrans" presStyleCnt="0"/>
      <dgm:spPr/>
    </dgm:pt>
    <dgm:pt modelId="{A6B75B92-906E-224F-A5E0-FDEBFCC0CD03}" type="pres">
      <dgm:prSet presAssocID="{439A96CC-0137-3F48-89CC-F4862F6B24EB}" presName="node" presStyleLbl="node1" presStyleIdx="39" presStyleCnt="54">
        <dgm:presLayoutVars>
          <dgm:bulletEnabled val="1"/>
        </dgm:presLayoutVars>
      </dgm:prSet>
      <dgm:spPr/>
    </dgm:pt>
    <dgm:pt modelId="{887340C0-B0E1-D543-83ED-7DE62F02713E}" type="pres">
      <dgm:prSet presAssocID="{E8D7EFF8-8A0B-374B-BE0D-16D6F6752329}" presName="sibTrans" presStyleCnt="0"/>
      <dgm:spPr/>
    </dgm:pt>
    <dgm:pt modelId="{E09B69CF-5CCE-964D-B33E-44F61F5B10A0}" type="pres">
      <dgm:prSet presAssocID="{53B516DE-BB95-D141-B7ED-8341D3F067D8}" presName="node" presStyleLbl="node1" presStyleIdx="40" presStyleCnt="54">
        <dgm:presLayoutVars>
          <dgm:bulletEnabled val="1"/>
        </dgm:presLayoutVars>
      </dgm:prSet>
      <dgm:spPr/>
    </dgm:pt>
    <dgm:pt modelId="{1138063B-5877-9A48-8323-923314F0D831}" type="pres">
      <dgm:prSet presAssocID="{7BDD4A4F-D646-F844-BF7F-72DDD015B850}" presName="sibTrans" presStyleCnt="0"/>
      <dgm:spPr/>
    </dgm:pt>
    <dgm:pt modelId="{41CBA189-44AB-CB45-B1D9-41BC24080325}" type="pres">
      <dgm:prSet presAssocID="{4A6A0A83-80A7-F045-A4AB-352E7314A95E}" presName="node" presStyleLbl="node1" presStyleIdx="41" presStyleCnt="54">
        <dgm:presLayoutVars>
          <dgm:bulletEnabled val="1"/>
        </dgm:presLayoutVars>
      </dgm:prSet>
      <dgm:spPr/>
    </dgm:pt>
    <dgm:pt modelId="{891C1EA6-0ABF-1E4A-81FC-8E14E53DA441}" type="pres">
      <dgm:prSet presAssocID="{6846A516-DA90-3A4B-ADD8-07ED281E8387}" presName="sibTrans" presStyleCnt="0"/>
      <dgm:spPr/>
    </dgm:pt>
    <dgm:pt modelId="{ED40D8FF-688B-4D43-86F0-6E76C7E245F3}" type="pres">
      <dgm:prSet presAssocID="{8173A20B-6F46-BC4A-8BCA-2A052F6C656D}" presName="node" presStyleLbl="node1" presStyleIdx="42" presStyleCnt="54">
        <dgm:presLayoutVars>
          <dgm:bulletEnabled val="1"/>
        </dgm:presLayoutVars>
      </dgm:prSet>
      <dgm:spPr/>
    </dgm:pt>
    <dgm:pt modelId="{12D8E403-5028-0642-8767-95C9AFAF664B}" type="pres">
      <dgm:prSet presAssocID="{7E7E111A-FBA3-F944-8F58-648C4D17B070}" presName="sibTrans" presStyleCnt="0"/>
      <dgm:spPr/>
    </dgm:pt>
    <dgm:pt modelId="{2A7D49BD-CEEB-5245-9BDC-118C40A5EA11}" type="pres">
      <dgm:prSet presAssocID="{E0D4843D-6D83-C54C-9A05-BCF85B8E8A56}" presName="node" presStyleLbl="node1" presStyleIdx="43" presStyleCnt="54">
        <dgm:presLayoutVars>
          <dgm:bulletEnabled val="1"/>
        </dgm:presLayoutVars>
      </dgm:prSet>
      <dgm:spPr/>
    </dgm:pt>
    <dgm:pt modelId="{F7DDDE45-58BD-6347-ADD3-F2090FC1FC96}" type="pres">
      <dgm:prSet presAssocID="{29243127-AAC3-D34F-8B2B-8CF73C7F6FEA}" presName="sibTrans" presStyleCnt="0"/>
      <dgm:spPr/>
    </dgm:pt>
    <dgm:pt modelId="{08ABBE28-457B-0D49-8E5F-A74820147C98}" type="pres">
      <dgm:prSet presAssocID="{FA6E5FC7-9FA1-444F-95CF-F78F3BCB64A1}" presName="node" presStyleLbl="node1" presStyleIdx="44" presStyleCnt="54">
        <dgm:presLayoutVars>
          <dgm:bulletEnabled val="1"/>
        </dgm:presLayoutVars>
      </dgm:prSet>
      <dgm:spPr/>
    </dgm:pt>
    <dgm:pt modelId="{99C2D3BB-B25F-AE45-8A6E-4A561566FDBA}" type="pres">
      <dgm:prSet presAssocID="{E982CE11-D071-F349-87D1-F69DE01552C9}" presName="sibTrans" presStyleCnt="0"/>
      <dgm:spPr/>
    </dgm:pt>
    <dgm:pt modelId="{376E5C1B-CBB7-F043-9F16-DC3275DF7A52}" type="pres">
      <dgm:prSet presAssocID="{33E21603-E88A-4849-8279-7667C793584D}" presName="node" presStyleLbl="node1" presStyleIdx="45" presStyleCnt="54">
        <dgm:presLayoutVars>
          <dgm:bulletEnabled val="1"/>
        </dgm:presLayoutVars>
      </dgm:prSet>
      <dgm:spPr/>
    </dgm:pt>
    <dgm:pt modelId="{F9A59062-30E4-1F4D-9EA7-DF4E8A077F9C}" type="pres">
      <dgm:prSet presAssocID="{E840536E-CAC1-A440-8896-0A2583441923}" presName="sibTrans" presStyleCnt="0"/>
      <dgm:spPr/>
    </dgm:pt>
    <dgm:pt modelId="{6C10D314-F69D-5F47-BCAA-8E303C3D0FDF}" type="pres">
      <dgm:prSet presAssocID="{8A75ACFE-BE76-7A4A-8CA1-FD186C56F3A9}" presName="node" presStyleLbl="node1" presStyleIdx="46" presStyleCnt="54">
        <dgm:presLayoutVars>
          <dgm:bulletEnabled val="1"/>
        </dgm:presLayoutVars>
      </dgm:prSet>
      <dgm:spPr/>
    </dgm:pt>
    <dgm:pt modelId="{4B020667-C1C3-8F41-9A5F-4D3F05C8F99B}" type="pres">
      <dgm:prSet presAssocID="{7D1457E2-3959-E141-B9C8-F3F9A05D7BA4}" presName="sibTrans" presStyleCnt="0"/>
      <dgm:spPr/>
    </dgm:pt>
    <dgm:pt modelId="{DD1BEFFD-AAAE-0B47-97F7-18AA35BCD67E}" type="pres">
      <dgm:prSet presAssocID="{4B11291C-ECDA-234E-A6E1-95B43E2D31D0}" presName="node" presStyleLbl="node1" presStyleIdx="47" presStyleCnt="54">
        <dgm:presLayoutVars>
          <dgm:bulletEnabled val="1"/>
        </dgm:presLayoutVars>
      </dgm:prSet>
      <dgm:spPr/>
    </dgm:pt>
    <dgm:pt modelId="{9FAA920F-FCFC-9F47-A161-5B967E9FF773}" type="pres">
      <dgm:prSet presAssocID="{12B7E927-D14E-3E4B-B76D-A9FDA1E58D77}" presName="sibTrans" presStyleCnt="0"/>
      <dgm:spPr/>
    </dgm:pt>
    <dgm:pt modelId="{D87C56DC-BDE2-3744-84AD-960C40C94F34}" type="pres">
      <dgm:prSet presAssocID="{85644083-E03A-DF4B-BEB7-1AC0FBDFC93E}" presName="node" presStyleLbl="node1" presStyleIdx="48" presStyleCnt="54">
        <dgm:presLayoutVars>
          <dgm:bulletEnabled val="1"/>
        </dgm:presLayoutVars>
      </dgm:prSet>
      <dgm:spPr/>
    </dgm:pt>
    <dgm:pt modelId="{5034DE02-A5D6-D349-A3C5-911EBC39F9EE}" type="pres">
      <dgm:prSet presAssocID="{744433B4-66A6-6646-AEC0-5486436278A8}" presName="sibTrans" presStyleCnt="0"/>
      <dgm:spPr/>
    </dgm:pt>
    <dgm:pt modelId="{73F177CF-E90A-7A47-BD49-394B4983F5F1}" type="pres">
      <dgm:prSet presAssocID="{1F82324C-330F-384C-8C77-D55BA8CB86DD}" presName="node" presStyleLbl="node1" presStyleIdx="49" presStyleCnt="54">
        <dgm:presLayoutVars>
          <dgm:bulletEnabled val="1"/>
        </dgm:presLayoutVars>
      </dgm:prSet>
      <dgm:spPr/>
    </dgm:pt>
    <dgm:pt modelId="{5B8F51E2-6921-874A-B116-2A7D6B63A094}" type="pres">
      <dgm:prSet presAssocID="{97DFA3FE-98F0-BD44-AEAF-B58FD4EB281F}" presName="sibTrans" presStyleCnt="0"/>
      <dgm:spPr/>
    </dgm:pt>
    <dgm:pt modelId="{C0F4119E-DD59-A244-87D1-B0E9995D4176}" type="pres">
      <dgm:prSet presAssocID="{B1271496-6987-5C4D-BCAB-013C8D275B0F}" presName="node" presStyleLbl="node1" presStyleIdx="50" presStyleCnt="54">
        <dgm:presLayoutVars>
          <dgm:bulletEnabled val="1"/>
        </dgm:presLayoutVars>
      </dgm:prSet>
      <dgm:spPr/>
    </dgm:pt>
    <dgm:pt modelId="{F51B25A4-F685-8D4B-A8D0-5D406E524156}" type="pres">
      <dgm:prSet presAssocID="{7E345CF0-D9A2-7B42-AE5B-385E84D16C9E}" presName="sibTrans" presStyleCnt="0"/>
      <dgm:spPr/>
    </dgm:pt>
    <dgm:pt modelId="{95BD11E2-A0D7-0E48-8C6E-3CE174765434}" type="pres">
      <dgm:prSet presAssocID="{D124464A-1930-AB4E-ADD6-34AC75F9AC0C}" presName="node" presStyleLbl="node1" presStyleIdx="51" presStyleCnt="54">
        <dgm:presLayoutVars>
          <dgm:bulletEnabled val="1"/>
        </dgm:presLayoutVars>
      </dgm:prSet>
      <dgm:spPr/>
    </dgm:pt>
    <dgm:pt modelId="{FBD9E36F-4300-D744-A944-15F0DFCA33E2}" type="pres">
      <dgm:prSet presAssocID="{075E3EE1-7244-2C40-BBED-D75D645807AA}" presName="sibTrans" presStyleCnt="0"/>
      <dgm:spPr/>
    </dgm:pt>
    <dgm:pt modelId="{8C984901-D7D7-5D4C-9BBD-1A24B39AC6B7}" type="pres">
      <dgm:prSet presAssocID="{18645381-F0F6-4744-9335-E7686E39B87D}" presName="node" presStyleLbl="node1" presStyleIdx="52" presStyleCnt="54">
        <dgm:presLayoutVars>
          <dgm:bulletEnabled val="1"/>
        </dgm:presLayoutVars>
      </dgm:prSet>
      <dgm:spPr/>
    </dgm:pt>
    <dgm:pt modelId="{882F11F2-EBD1-214F-83B4-D29435976629}" type="pres">
      <dgm:prSet presAssocID="{11C634DD-909F-4343-A9F6-54EED41FBD4C}" presName="sibTrans" presStyleCnt="0"/>
      <dgm:spPr/>
    </dgm:pt>
    <dgm:pt modelId="{B50B17FF-396D-934A-9454-8038360EA65D}" type="pres">
      <dgm:prSet presAssocID="{30874B72-2CDE-9943-A799-A31D37191399}" presName="node" presStyleLbl="node1" presStyleIdx="53" presStyleCnt="54">
        <dgm:presLayoutVars>
          <dgm:bulletEnabled val="1"/>
        </dgm:presLayoutVars>
      </dgm:prSet>
      <dgm:spPr/>
    </dgm:pt>
  </dgm:ptLst>
  <dgm:cxnLst>
    <dgm:cxn modelId="{AB586702-E0E9-AF47-B6BA-8A5D499CA754}" type="presOf" srcId="{B1271496-6987-5C4D-BCAB-013C8D275B0F}" destId="{C0F4119E-DD59-A244-87D1-B0E9995D4176}" srcOrd="0" destOrd="0" presId="urn:microsoft.com/office/officeart/2005/8/layout/default"/>
    <dgm:cxn modelId="{B47A9904-7D0F-4A4A-B9CC-78633752EEBC}" srcId="{F681795B-90CE-C549-85A8-26317D2D46E9}" destId="{7D5CEE41-E20D-1345-84AC-8C64605F4065}" srcOrd="0" destOrd="0" parTransId="{DA4928C1-3F99-7347-ACDB-252833863E2D}" sibTransId="{EA9FB07A-784A-B949-9F8D-DB113E5CF1B7}"/>
    <dgm:cxn modelId="{CEFBBB05-818C-C044-98E2-7E70B06CCB8C}" srcId="{F681795B-90CE-C549-85A8-26317D2D46E9}" destId="{1F82324C-330F-384C-8C77-D55BA8CB86DD}" srcOrd="49" destOrd="0" parTransId="{7131CD28-1AEB-864C-ACB2-C9DE93457D44}" sibTransId="{97DFA3FE-98F0-BD44-AEAF-B58FD4EB281F}"/>
    <dgm:cxn modelId="{4EF21F06-B0B5-D54B-87E5-A315EBB3C6EA}" type="presOf" srcId="{EE662483-51E9-CC4D-BD0F-89E76A4828A7}" destId="{8FB1982A-4B87-1345-8351-B6BE229C8BB8}" srcOrd="0" destOrd="0" presId="urn:microsoft.com/office/officeart/2005/8/layout/default"/>
    <dgm:cxn modelId="{58B6BA07-4443-1847-834A-5F4BFAAABF07}" type="presOf" srcId="{A6A2330A-7ED9-A24E-9DA7-E260013F04C6}" destId="{C241725D-559A-5D4D-9B4F-1B4176D577BA}" srcOrd="0" destOrd="0" presId="urn:microsoft.com/office/officeart/2005/8/layout/default"/>
    <dgm:cxn modelId="{9D252308-9BD8-1141-8C99-607912ED83AE}" type="presOf" srcId="{5BD2198C-B6D2-DC46-AA44-59E3C0EABA25}" destId="{58777E17-4951-0B42-A12D-FFF6974EA3A6}" srcOrd="0" destOrd="0" presId="urn:microsoft.com/office/officeart/2005/8/layout/default"/>
    <dgm:cxn modelId="{199CC210-DD05-F54E-BB3E-3AE89B2F6C3A}" type="presOf" srcId="{8173A20B-6F46-BC4A-8BCA-2A052F6C656D}" destId="{ED40D8FF-688B-4D43-86F0-6E76C7E245F3}" srcOrd="0" destOrd="0" presId="urn:microsoft.com/office/officeart/2005/8/layout/default"/>
    <dgm:cxn modelId="{8C46B711-AA30-3C46-AE32-BC15EDB4AC50}" type="presOf" srcId="{2F303937-5D86-274F-80BC-AD57D09C2D85}" destId="{AE729005-092C-2D44-A742-63C13588BB71}" srcOrd="0" destOrd="0" presId="urn:microsoft.com/office/officeart/2005/8/layout/default"/>
    <dgm:cxn modelId="{32811516-E683-6949-8B72-FEA5FE8B56AA}" type="presOf" srcId="{D794DB96-1DE9-3149-A8BD-CCCF2B1E84DB}" destId="{C932F4CE-04B7-2B4E-AAE0-9D9EFBB1D244}" srcOrd="0" destOrd="0" presId="urn:microsoft.com/office/officeart/2005/8/layout/default"/>
    <dgm:cxn modelId="{B386FA16-71AE-DB45-9C48-8022C9A0DC84}" srcId="{F681795B-90CE-C549-85A8-26317D2D46E9}" destId="{4EF5BE5E-B2C3-324D-A7F9-861EB7BBB82F}" srcOrd="15" destOrd="0" parTransId="{103CB7A4-A4BF-2141-9302-E02810063166}" sibTransId="{B7F3666E-1FC8-7142-884B-59C70DF205A0}"/>
    <dgm:cxn modelId="{40CC1F17-E5DA-5C4B-B4FA-277B2CE3703C}" srcId="{F681795B-90CE-C549-85A8-26317D2D46E9}" destId="{18645381-F0F6-4744-9335-E7686E39B87D}" srcOrd="52" destOrd="0" parTransId="{E495923B-F351-864E-8DFD-D4E6787D0CC3}" sibTransId="{11C634DD-909F-4343-A9F6-54EED41FBD4C}"/>
    <dgm:cxn modelId="{C22BAF1A-40B7-3947-8555-D4C45828EA66}" type="presOf" srcId="{F5EFBC94-D469-4945-B137-11C956A9B260}" destId="{37F1A268-6B8B-044C-A32E-BABCFF91B541}" srcOrd="0" destOrd="0" presId="urn:microsoft.com/office/officeart/2005/8/layout/default"/>
    <dgm:cxn modelId="{9AF74E1D-7445-D049-B412-4D013035A16D}" srcId="{F681795B-90CE-C549-85A8-26317D2D46E9}" destId="{D7521192-AD59-C347-BACB-353EBC0FBD16}" srcOrd="14" destOrd="0" parTransId="{FF493115-A665-7249-83A5-FBE02CB63A42}" sibTransId="{16D79E1E-4AE3-374B-9EFF-0B91B932F3BF}"/>
    <dgm:cxn modelId="{1965961D-A3FC-1F43-9D43-8E691B5EEE45}" type="presOf" srcId="{FA6E5FC7-9FA1-444F-95CF-F78F3BCB64A1}" destId="{08ABBE28-457B-0D49-8E5F-A74820147C98}" srcOrd="0" destOrd="0" presId="urn:microsoft.com/office/officeart/2005/8/layout/default"/>
    <dgm:cxn modelId="{E6380F25-CFE5-FA4F-AC06-9B5B7AC7C5F2}" srcId="{F681795B-90CE-C549-85A8-26317D2D46E9}" destId="{8173A20B-6F46-BC4A-8BCA-2A052F6C656D}" srcOrd="42" destOrd="0" parTransId="{02E8A42B-FDDD-4642-A491-A0D2B9D3BD3E}" sibTransId="{7E7E111A-FBA3-F944-8F58-648C4D17B070}"/>
    <dgm:cxn modelId="{9E0A3629-4657-254C-898C-F0C2ED11C1A5}" srcId="{F681795B-90CE-C549-85A8-26317D2D46E9}" destId="{439A96CC-0137-3F48-89CC-F4862F6B24EB}" srcOrd="39" destOrd="0" parTransId="{CA93DA84-EE7F-D649-B336-9BCFCA96B163}" sibTransId="{E8D7EFF8-8A0B-374B-BE0D-16D6F6752329}"/>
    <dgm:cxn modelId="{928A732E-0917-8E4E-9901-554363F1337C}" type="presOf" srcId="{5B866A9D-D079-7D48-AED9-B560D4F022C1}" destId="{A9438448-3667-6442-8D8D-CA12202378BA}" srcOrd="0" destOrd="0" presId="urn:microsoft.com/office/officeart/2005/8/layout/default"/>
    <dgm:cxn modelId="{D2A4C62E-D89C-4C4F-8DE9-B7D7D4F723AE}" type="presOf" srcId="{8A75ACFE-BE76-7A4A-8CA1-FD186C56F3A9}" destId="{6C10D314-F69D-5F47-BCAA-8E303C3D0FDF}" srcOrd="0" destOrd="0" presId="urn:microsoft.com/office/officeart/2005/8/layout/default"/>
    <dgm:cxn modelId="{6C85FD2E-E1DD-1F47-897E-60BA350EAA3C}" srcId="{F681795B-90CE-C549-85A8-26317D2D46E9}" destId="{2093EA3E-D70C-DF48-8B2E-F02910CC0C75}" srcOrd="10" destOrd="0" parTransId="{D7F06633-C303-BF43-A122-F6B02C20B55D}" sibTransId="{03BCB819-9A25-2D48-84E1-3FEEADD08EEA}"/>
    <dgm:cxn modelId="{CC663A2F-3F3B-0443-B4A7-9E768BF59EF8}" type="presOf" srcId="{0DEE90F8-BDD4-1146-906F-84D145991B59}" destId="{8F0B56F4-EC10-5244-81DC-DDFC22CA3601}" srcOrd="0" destOrd="0" presId="urn:microsoft.com/office/officeart/2005/8/layout/default"/>
    <dgm:cxn modelId="{AABCB530-2662-9B4D-BCC2-7B8FEC20A943}" srcId="{F681795B-90CE-C549-85A8-26317D2D46E9}" destId="{7746DA27-9230-4740-93B8-0A743DCC1D46}" srcOrd="13" destOrd="0" parTransId="{F97AB2EB-BAE0-B545-B4FC-B6094CCDCF8A}" sibTransId="{5CC5A5E7-9AE0-1841-8B05-773D33E1E9E7}"/>
    <dgm:cxn modelId="{80556434-29ED-1F4C-9752-0745435972B4}" srcId="{F681795B-90CE-C549-85A8-26317D2D46E9}" destId="{F5EFBC94-D469-4945-B137-11C956A9B260}" srcOrd="16" destOrd="0" parTransId="{75FAE11E-EF1F-4640-A2F3-51A621CA8AAB}" sibTransId="{EF5288CF-B1D3-844E-BDEF-FEFF48237CC9}"/>
    <dgm:cxn modelId="{7BC21235-58E0-1648-B072-7E0009172267}" srcId="{F681795B-90CE-C549-85A8-26317D2D46E9}" destId="{64F12340-6D31-1A4F-AA80-D68B95F6BCE1}" srcOrd="18" destOrd="0" parTransId="{68EE0CE1-3412-E84D-93D1-76062BE37787}" sibTransId="{FB11D4BF-A3A3-FA45-87AD-449F625FF6C9}"/>
    <dgm:cxn modelId="{48D1C635-1C99-3F47-92D5-2073511977BF}" srcId="{F681795B-90CE-C549-85A8-26317D2D46E9}" destId="{3F651D0B-68CB-0E4C-A107-B80BE94AE758}" srcOrd="6" destOrd="0" parTransId="{F5EC88E5-69E8-3645-8F64-42C1DE71660E}" sibTransId="{B252D085-06EF-D74F-B7E6-64FF3E9AAAD4}"/>
    <dgm:cxn modelId="{3FDFAF36-4A15-B547-8DE1-E3C17D794BD1}" type="presOf" srcId="{4B11291C-ECDA-234E-A6E1-95B43E2D31D0}" destId="{DD1BEFFD-AAAE-0B47-97F7-18AA35BCD67E}" srcOrd="0" destOrd="0" presId="urn:microsoft.com/office/officeart/2005/8/layout/default"/>
    <dgm:cxn modelId="{355FFE39-92F1-F24C-A1E0-D3EAD16A0D27}" srcId="{F681795B-90CE-C549-85A8-26317D2D46E9}" destId="{E0D4843D-6D83-C54C-9A05-BCF85B8E8A56}" srcOrd="43" destOrd="0" parTransId="{DF4CE6CB-1939-C444-B18F-A2070F8A9534}" sibTransId="{29243127-AAC3-D34F-8B2B-8CF73C7F6FEA}"/>
    <dgm:cxn modelId="{375CB75B-E7AC-A245-BAAD-A31B98EA08B9}" type="presOf" srcId="{7746DA27-9230-4740-93B8-0A743DCC1D46}" destId="{F556C4F6-884B-2641-A349-201D07D30A85}" srcOrd="0" destOrd="0" presId="urn:microsoft.com/office/officeart/2005/8/layout/default"/>
    <dgm:cxn modelId="{5BAC6A5C-6CCB-A743-B641-5BA69BC7BAD0}" srcId="{F681795B-90CE-C549-85A8-26317D2D46E9}" destId="{53B516DE-BB95-D141-B7ED-8341D3F067D8}" srcOrd="40" destOrd="0" parTransId="{27356CF0-C021-E541-8B36-5557B2C71B94}" sibTransId="{7BDD4A4F-D646-F844-BF7F-72DDD015B850}"/>
    <dgm:cxn modelId="{7ACAFE5D-8376-654E-8C04-AEB7260DF908}" srcId="{F681795B-90CE-C549-85A8-26317D2D46E9}" destId="{FA6E5FC7-9FA1-444F-95CF-F78F3BCB64A1}" srcOrd="44" destOrd="0" parTransId="{0A6EE41B-38D6-6541-8D95-D206E3E88B70}" sibTransId="{E982CE11-D071-F349-87D1-F69DE01552C9}"/>
    <dgm:cxn modelId="{02AA1661-CF41-134C-B0DF-0C7D8BCEFDCF}" type="presOf" srcId="{B70649A0-9002-3541-A761-595874550D90}" destId="{F72EC7C2-FE4D-7540-92EB-9618DC219B7D}" srcOrd="0" destOrd="0" presId="urn:microsoft.com/office/officeart/2005/8/layout/default"/>
    <dgm:cxn modelId="{35CA1761-57AA-FD46-98F1-A385D40F0DFA}" srcId="{F681795B-90CE-C549-85A8-26317D2D46E9}" destId="{33E21603-E88A-4849-8279-7667C793584D}" srcOrd="45" destOrd="0" parTransId="{8BC32B26-D1F1-D545-BDF6-EF9B29D40745}" sibTransId="{E840536E-CAC1-A440-8896-0A2583441923}"/>
    <dgm:cxn modelId="{95B89E42-C67A-9845-96DC-40EADF3ACBDE}" srcId="{F681795B-90CE-C549-85A8-26317D2D46E9}" destId="{5B866A9D-D079-7D48-AED9-B560D4F022C1}" srcOrd="17" destOrd="0" parTransId="{D02C7262-9D56-A84E-82DB-8A3A47CCC238}" sibTransId="{E24D9D09-73BB-B54D-873C-20ABEC21C02C}"/>
    <dgm:cxn modelId="{C29DE462-340F-0C4C-B36A-11F6FE058F2C}" srcId="{F681795B-90CE-C549-85A8-26317D2D46E9}" destId="{2F303937-5D86-274F-80BC-AD57D09C2D85}" srcOrd="27" destOrd="0" parTransId="{60A52DF2-CA00-6E42-80AB-ACA954D2930E}" sibTransId="{F4FCCD64-8483-384D-99A6-AC9C65B7C6FB}"/>
    <dgm:cxn modelId="{DB4BC763-4FC8-1440-BEAF-23220C316C8D}" type="presOf" srcId="{91FEA3C1-3BCD-A947-86B2-324396E2F8C5}" destId="{3E65E74A-CD13-C040-851D-9B4AA985FDA7}" srcOrd="0" destOrd="0" presId="urn:microsoft.com/office/officeart/2005/8/layout/default"/>
    <dgm:cxn modelId="{4F38C843-381A-EE49-8920-6B48AB9DB53F}" type="presOf" srcId="{FEFEE78B-004B-024D-94F3-67337A7DDA97}" destId="{5E73DAFF-8AFA-7B45-A333-9C72160A2B84}" srcOrd="0" destOrd="0" presId="urn:microsoft.com/office/officeart/2005/8/layout/default"/>
    <dgm:cxn modelId="{2BCD7744-6264-C949-9A55-D3BDC8DA8C4C}" type="presOf" srcId="{A839C9E5-542D-994E-B2FA-464689F6C737}" destId="{2DE796DE-125E-4F47-A8A7-B710148D5CE1}" srcOrd="0" destOrd="0" presId="urn:microsoft.com/office/officeart/2005/8/layout/default"/>
    <dgm:cxn modelId="{B0BB4D68-DC2F-2D43-80B5-FBD77D1C03DF}" type="presOf" srcId="{18645381-F0F6-4744-9335-E7686E39B87D}" destId="{8C984901-D7D7-5D4C-9BBD-1A24B39AC6B7}" srcOrd="0" destOrd="0" presId="urn:microsoft.com/office/officeart/2005/8/layout/default"/>
    <dgm:cxn modelId="{14B50949-C380-CB47-B832-E00E9CE2E2BB}" srcId="{F681795B-90CE-C549-85A8-26317D2D46E9}" destId="{D794DB96-1DE9-3149-A8BD-CCCF2B1E84DB}" srcOrd="22" destOrd="0" parTransId="{3A484F35-4A72-3943-9C0E-A9757DE48FC7}" sibTransId="{C77A93BF-C028-0749-A845-2808F3387C96}"/>
    <dgm:cxn modelId="{A6BA5E4B-DF47-474F-AC77-41DE37F96A8F}" type="presOf" srcId="{1F82324C-330F-384C-8C77-D55BA8CB86DD}" destId="{73F177CF-E90A-7A47-BD49-394B4983F5F1}" srcOrd="0" destOrd="0" presId="urn:microsoft.com/office/officeart/2005/8/layout/default"/>
    <dgm:cxn modelId="{0362424B-8EA1-2648-A8CE-BDCA44B34D7B}" srcId="{F681795B-90CE-C549-85A8-26317D2D46E9}" destId="{B47BC291-FD4A-3648-B236-87C8ECDB377F}" srcOrd="32" destOrd="0" parTransId="{C423641C-998A-2040-944B-34A72C3ABD40}" sibTransId="{BFAE0E36-0626-A746-AA7E-64591D21E331}"/>
    <dgm:cxn modelId="{01794A6B-FCB6-6444-AA2A-05D317BDB89E}" srcId="{F681795B-90CE-C549-85A8-26317D2D46E9}" destId="{4A6A0A83-80A7-F045-A4AB-352E7314A95E}" srcOrd="41" destOrd="0" parTransId="{B9DD158F-A4C6-8D4D-9422-A36EAB659DEA}" sibTransId="{6846A516-DA90-3A4B-ADD8-07ED281E8387}"/>
    <dgm:cxn modelId="{C23B306E-1B6A-354D-B3DC-A2FE61AE96C0}" type="presOf" srcId="{0FDF16C5-50DE-8846-8457-17D40FCB7ED3}" destId="{27BDF072-F55A-2C49-ACB0-4A14885DC3F5}" srcOrd="0" destOrd="0" presId="urn:microsoft.com/office/officeart/2005/8/layout/default"/>
    <dgm:cxn modelId="{FB336C53-BEC0-4149-83F1-EC93238E0799}" type="presOf" srcId="{0FCA3E1A-AE7B-4443-A3F6-7F3905BBE541}" destId="{7E038BB0-5D52-A64D-A866-1300A74FE0CF}" srcOrd="0" destOrd="0" presId="urn:microsoft.com/office/officeart/2005/8/layout/default"/>
    <dgm:cxn modelId="{178E4E53-8E01-8B45-8C7F-97089D7594B8}" srcId="{F681795B-90CE-C549-85A8-26317D2D46E9}" destId="{0DEE90F8-BDD4-1146-906F-84D145991B59}" srcOrd="25" destOrd="0" parTransId="{AA0337B3-D555-6D4E-BE56-2296B73A2F37}" sibTransId="{5ED38E8C-53C2-A648-8999-430DEA06D0A8}"/>
    <dgm:cxn modelId="{809ACD74-AC51-F448-B191-DAFEDDBD4E02}" type="presOf" srcId="{3F651D0B-68CB-0E4C-A107-B80BE94AE758}" destId="{FD9FA890-5C3C-4448-BBE2-9CD1C755E131}" srcOrd="0" destOrd="0" presId="urn:microsoft.com/office/officeart/2005/8/layout/default"/>
    <dgm:cxn modelId="{432A4256-4E34-3546-BFB1-21AF4F62FC81}" type="presOf" srcId="{6DE2260D-18A8-844E-82A3-D59B3E306C5C}" destId="{5B23471E-98E3-284C-AA9A-055DCE17BDF4}" srcOrd="0" destOrd="0" presId="urn:microsoft.com/office/officeart/2005/8/layout/default"/>
    <dgm:cxn modelId="{1147DC57-84F0-F349-B6B5-CE4DDED32BFA}" type="presOf" srcId="{4EF5BE5E-B2C3-324D-A7F9-861EB7BBB82F}" destId="{3C29AB2A-8EE2-E342-A74B-11E1ABF77B0F}" srcOrd="0" destOrd="0" presId="urn:microsoft.com/office/officeart/2005/8/layout/default"/>
    <dgm:cxn modelId="{93DFF457-A883-1349-8ACD-2A8E175D9387}" srcId="{F681795B-90CE-C549-85A8-26317D2D46E9}" destId="{0CC60055-DA92-2741-92B8-BAAD878CA37A}" srcOrd="20" destOrd="0" parTransId="{B0EF6DE2-D4A5-B248-9EDF-2F84378A16EA}" sibTransId="{A275292D-0FB1-8F45-8029-B2E775AEFF96}"/>
    <dgm:cxn modelId="{A39A4B7A-F0EE-864D-8B4F-04F5B4A4F070}" srcId="{F681795B-90CE-C549-85A8-26317D2D46E9}" destId="{C2474AC4-BB56-D748-94EE-DA012F6C8837}" srcOrd="26" destOrd="0" parTransId="{7458D3FF-D8D1-B448-955B-D9969FE2574E}" sibTransId="{F1989387-A57E-C54C-96B3-FC84060248BA}"/>
    <dgm:cxn modelId="{0468697E-B1E8-6C49-A0DB-A6D615B2E767}" srcId="{F681795B-90CE-C549-85A8-26317D2D46E9}" destId="{19BFA9BF-7606-6045-BF96-95CA415316D5}" srcOrd="29" destOrd="0" parTransId="{3392C8A7-7706-CB42-B842-BC92C2BCB71B}" sibTransId="{63CFA6A4-5ED7-D64C-82BB-C85CF67598E9}"/>
    <dgm:cxn modelId="{3AA72B7F-0E87-E449-AA1A-C2241BB06CB3}" srcId="{F681795B-90CE-C549-85A8-26317D2D46E9}" destId="{216535E9-D3C3-9C41-A405-B39BD9CEFFD0}" srcOrd="4" destOrd="0" parTransId="{AEEFAB5D-2778-D640-B5F9-2BEB88248862}" sibTransId="{54D78D24-151B-854B-A1AE-C0967980F2AC}"/>
    <dgm:cxn modelId="{CDE8637F-E6F1-9143-8619-9B9B50901866}" srcId="{F681795B-90CE-C549-85A8-26317D2D46E9}" destId="{4B11291C-ECDA-234E-A6E1-95B43E2D31D0}" srcOrd="47" destOrd="0" parTransId="{857782AD-327F-1047-BC61-A94121E95683}" sibTransId="{12B7E927-D14E-3E4B-B76D-A9FDA1E58D77}"/>
    <dgm:cxn modelId="{5B157380-1FF6-0848-A3E4-416360F0E5F8}" srcId="{F681795B-90CE-C549-85A8-26317D2D46E9}" destId="{FEFEE78B-004B-024D-94F3-67337A7DDA97}" srcOrd="7" destOrd="0" parTransId="{60FA72A0-0BB3-2946-B29F-0B411DDDE1BA}" sibTransId="{0D69E9FD-742B-AE4D-A395-4AE526D61B89}"/>
    <dgm:cxn modelId="{7BCAF681-1B14-C041-A56C-7C3E7D8878BB}" srcId="{F681795B-90CE-C549-85A8-26317D2D46E9}" destId="{EE662483-51E9-CC4D-BD0F-89E76A4828A7}" srcOrd="38" destOrd="0" parTransId="{17A0147F-6F6E-6940-BBC0-E00920969F2A}" sibTransId="{4CA39429-0470-CB49-BCED-86AD64A5BFEE}"/>
    <dgm:cxn modelId="{7A016282-4748-924D-889D-C336B5C058E1}" srcId="{F681795B-90CE-C549-85A8-26317D2D46E9}" destId="{0FDF16C5-50DE-8846-8457-17D40FCB7ED3}" srcOrd="2" destOrd="0" parTransId="{BFC6122F-5DB5-7A46-9BF9-C9A14C87778C}" sibTransId="{4435B393-28FB-E04E-BC94-F260082C5681}"/>
    <dgm:cxn modelId="{1A194586-079E-4F4B-9895-F970B01B3A49}" type="presOf" srcId="{ED33ACB4-916E-9F49-B48E-86D46EEC1456}" destId="{240689A0-24C9-E34F-AFDA-A748C2F60765}" srcOrd="0" destOrd="0" presId="urn:microsoft.com/office/officeart/2005/8/layout/default"/>
    <dgm:cxn modelId="{4026A986-943C-3C4F-9B7F-B689EF59DE4D}" srcId="{F681795B-90CE-C549-85A8-26317D2D46E9}" destId="{91FEA3C1-3BCD-A947-86B2-324396E2F8C5}" srcOrd="21" destOrd="0" parTransId="{63748E0A-C4F7-1343-AF84-DDA8FE0E387E}" sibTransId="{42BD3EAB-F360-FE47-8FAA-F9DECE9286AE}"/>
    <dgm:cxn modelId="{BD9D7888-3185-F143-9F76-8231A95E47E4}" type="presOf" srcId="{0CC60055-DA92-2741-92B8-BAAD878CA37A}" destId="{B5DD92FE-EAA1-684C-A5CB-35BED7F78C52}" srcOrd="0" destOrd="0" presId="urn:microsoft.com/office/officeart/2005/8/layout/default"/>
    <dgm:cxn modelId="{4D18E28C-D289-2D45-A6B0-B445E8D5151D}" type="presOf" srcId="{FAEA5002-5F59-EB43-B66D-1B886DD36108}" destId="{76CF9EEE-5FC4-6B4A-B53E-048BEAA6FC3E}" srcOrd="0" destOrd="0" presId="urn:microsoft.com/office/officeart/2005/8/layout/default"/>
    <dgm:cxn modelId="{55935F91-983E-624B-904A-4D63BBA3400B}" srcId="{F681795B-90CE-C549-85A8-26317D2D46E9}" destId="{464A5B14-31B6-5E40-BE3D-DF794B92BD34}" srcOrd="24" destOrd="0" parTransId="{3BB8614F-AF73-294E-8A60-519003D4C2E1}" sibTransId="{123A70DC-F6BD-1040-AF8B-263B294D9401}"/>
    <dgm:cxn modelId="{726A0F93-99D4-D942-A942-760A61C33E9F}" type="presOf" srcId="{C6E48CAC-6B72-8A48-A992-98C49F7B5F2A}" destId="{05735B40-11FF-6C4E-BEB6-327D93457A50}" srcOrd="0" destOrd="0" presId="urn:microsoft.com/office/officeart/2005/8/layout/default"/>
    <dgm:cxn modelId="{FDAA2293-8567-6E47-9836-C5D875E75D34}" srcId="{F681795B-90CE-C549-85A8-26317D2D46E9}" destId="{D124464A-1930-AB4E-ADD6-34AC75F9AC0C}" srcOrd="51" destOrd="0" parTransId="{C4C46B89-DA05-4B4F-90F0-F2CDC20720AF}" sibTransId="{075E3EE1-7244-2C40-BBED-D75D645807AA}"/>
    <dgm:cxn modelId="{8D21E993-AD6F-2941-877A-553D1A03DBF5}" srcId="{F681795B-90CE-C549-85A8-26317D2D46E9}" destId="{FEA11D74-24F3-5A4B-AB81-1467E8814BD7}" srcOrd="3" destOrd="0" parTransId="{89E0FC52-C61C-FB42-AC8E-C5BF7D0A9289}" sibTransId="{885296C3-F105-0141-9567-325E9B67048B}"/>
    <dgm:cxn modelId="{7B04FB93-E2E3-134F-8067-0DD78A8AF85C}" type="presOf" srcId="{E0D4843D-6D83-C54C-9A05-BCF85B8E8A56}" destId="{2A7D49BD-CEEB-5245-9BDC-118C40A5EA11}" srcOrd="0" destOrd="0" presId="urn:microsoft.com/office/officeart/2005/8/layout/default"/>
    <dgm:cxn modelId="{F020EB97-3226-2F42-AF88-502CC5393DAE}" type="presOf" srcId="{12866EEF-2F40-EA48-94BA-40E82BDF05BB}" destId="{946F486A-AC1A-3942-97D6-7DAA19890088}" srcOrd="0" destOrd="0" presId="urn:microsoft.com/office/officeart/2005/8/layout/default"/>
    <dgm:cxn modelId="{EAFF309B-5109-B64B-A4DD-183CBCD8684B}" srcId="{F681795B-90CE-C549-85A8-26317D2D46E9}" destId="{A6A2330A-7ED9-A24E-9DA7-E260013F04C6}" srcOrd="19" destOrd="0" parTransId="{B366099B-9908-0847-8924-6D40CD7FC4D7}" sibTransId="{7A369B03-1A49-EE42-B20E-B5FF993AC81C}"/>
    <dgm:cxn modelId="{FC65DB9D-B8A4-5F42-A9F9-6934FE54CA1F}" srcId="{F681795B-90CE-C549-85A8-26317D2D46E9}" destId="{12866EEF-2F40-EA48-94BA-40E82BDF05BB}" srcOrd="36" destOrd="0" parTransId="{07481827-0CC8-5E48-8C89-D8DCE89E411E}" sibTransId="{17197149-E1C9-F141-A77B-1A9C3B1E374D}"/>
    <dgm:cxn modelId="{F555F79E-9ABC-B540-AE52-B43359761CF5}" type="presOf" srcId="{216535E9-D3C3-9C41-A405-B39BD9CEFFD0}" destId="{17D1BDCD-FCEC-4A4F-B414-BB03871BDAB4}" srcOrd="0" destOrd="0" presId="urn:microsoft.com/office/officeart/2005/8/layout/default"/>
    <dgm:cxn modelId="{D4CA9BA2-2D9F-874B-84E6-ED58DCFD02F9}" type="presOf" srcId="{85644083-E03A-DF4B-BEB7-1AC0FBDFC93E}" destId="{D87C56DC-BDE2-3744-84AD-960C40C94F34}" srcOrd="0" destOrd="0" presId="urn:microsoft.com/office/officeart/2005/8/layout/default"/>
    <dgm:cxn modelId="{516C2CA5-9FC5-3B47-81C0-D7DD73D35620}" srcId="{F681795B-90CE-C549-85A8-26317D2D46E9}" destId="{78702AEF-4B53-6446-A67E-0BA294378766}" srcOrd="5" destOrd="0" parTransId="{A06F3301-C146-F647-A823-335C175FD387}" sibTransId="{4DB92CF4-F6A8-764A-A61D-502AEBA8990B}"/>
    <dgm:cxn modelId="{4AAE8EA5-081C-224A-9073-E237AC345F37}" type="presOf" srcId="{FEA11D74-24F3-5A4B-AB81-1467E8814BD7}" destId="{A7EA6B93-3C85-4E40-8816-313E560DA396}" srcOrd="0" destOrd="0" presId="urn:microsoft.com/office/officeart/2005/8/layout/default"/>
    <dgm:cxn modelId="{532BBBA7-8D0D-4B40-B499-FF478DD5C8BB}" srcId="{F681795B-90CE-C549-85A8-26317D2D46E9}" destId="{B70649A0-9002-3541-A761-595874550D90}" srcOrd="1" destOrd="0" parTransId="{9DCB31CA-6765-4040-82EA-FE4114374577}" sibTransId="{4EEC6404-D934-B94C-A7B4-7B549F22F968}"/>
    <dgm:cxn modelId="{C357F6A9-9922-D242-A475-F74B285071FF}" srcId="{F681795B-90CE-C549-85A8-26317D2D46E9}" destId="{5BD2198C-B6D2-DC46-AA44-59E3C0EABA25}" srcOrd="37" destOrd="0" parTransId="{9597FB53-D736-4746-B02D-BB0A8AA870D5}" sibTransId="{561E3ED9-5B4A-8843-9FB6-35F247620FA3}"/>
    <dgm:cxn modelId="{E93BE8B1-A9C3-EB49-92A0-F087CFE5FB61}" srcId="{F681795B-90CE-C549-85A8-26317D2D46E9}" destId="{A839C9E5-542D-994E-B2FA-464689F6C737}" srcOrd="28" destOrd="0" parTransId="{E868645D-5C17-F045-9005-CD2B66A36761}" sibTransId="{8CDF4DBB-E5BF-0B47-B056-E1D8B3F0C20A}"/>
    <dgm:cxn modelId="{23998BB2-C73E-454A-98E0-F0D09E937E53}" type="presOf" srcId="{19BFA9BF-7606-6045-BF96-95CA415316D5}" destId="{221775C5-C727-9D40-AAB0-7AFECB434E84}" srcOrd="0" destOrd="0" presId="urn:microsoft.com/office/officeart/2005/8/layout/default"/>
    <dgm:cxn modelId="{C0C7ACB5-7B5B-224E-81B5-57B2061C1C62}" srcId="{F681795B-90CE-C549-85A8-26317D2D46E9}" destId="{A6847C99-C88F-034D-9874-5B3611B43CCB}" srcOrd="31" destOrd="0" parTransId="{E00DAE77-506D-B048-AB04-C13275E7B7C1}" sibTransId="{CAE5675D-FF22-7F4E-A2B3-B311F27FB5DC}"/>
    <dgm:cxn modelId="{C1759DB6-6A97-FA46-B868-00CAFD3384B5}" type="presOf" srcId="{D124464A-1930-AB4E-ADD6-34AC75F9AC0C}" destId="{95BD11E2-A0D7-0E48-8C6E-3CE174765434}" srcOrd="0" destOrd="0" presId="urn:microsoft.com/office/officeart/2005/8/layout/default"/>
    <dgm:cxn modelId="{32363CBC-9D57-8C4F-B9AF-3BE7FF05E7B1}" type="presOf" srcId="{69B51C11-6EF7-F542-9BFC-44850491FE03}" destId="{80F32D0A-6A4D-F146-9007-EB4C7E652FF3}" srcOrd="0" destOrd="0" presId="urn:microsoft.com/office/officeart/2005/8/layout/default"/>
    <dgm:cxn modelId="{BF0CDBBE-644A-C141-B737-6B48FBD71994}" srcId="{F681795B-90CE-C549-85A8-26317D2D46E9}" destId="{6DE2260D-18A8-844E-82A3-D59B3E306C5C}" srcOrd="11" destOrd="0" parTransId="{5FED3048-21B4-B34C-A176-E8678395F990}" sibTransId="{863535C3-77AD-EF4B-937D-D9B18524A6CC}"/>
    <dgm:cxn modelId="{F5B3DDBF-9BEA-9244-8604-A1277265BFE9}" type="presOf" srcId="{F681795B-90CE-C549-85A8-26317D2D46E9}" destId="{354BEC9C-BA4E-3444-95B6-B4EE9B8B8AF3}" srcOrd="0" destOrd="0" presId="urn:microsoft.com/office/officeart/2005/8/layout/default"/>
    <dgm:cxn modelId="{803D55C4-4191-A44C-9458-6220FB070493}" srcId="{F681795B-90CE-C549-85A8-26317D2D46E9}" destId="{EAD9D011-555A-F547-A875-3528A15EC79C}" srcOrd="8" destOrd="0" parTransId="{6DA24D7F-3EAF-A345-8542-C6CB39594571}" sibTransId="{75599FCE-6E35-E247-BF2F-31407ECD4158}"/>
    <dgm:cxn modelId="{583068C7-FEC9-784B-8D8A-027C01F2C5F7}" srcId="{F681795B-90CE-C549-85A8-26317D2D46E9}" destId="{ED33ACB4-916E-9F49-B48E-86D46EEC1456}" srcOrd="35" destOrd="0" parTransId="{8EA33002-BDBA-A542-BA2D-E2B3BA7D930C}" sibTransId="{5EFB5C3E-67B3-D046-A9FB-B8AB31FAA178}"/>
    <dgm:cxn modelId="{224E9BC8-6D1C-A446-899C-29113703B44D}" srcId="{F681795B-90CE-C549-85A8-26317D2D46E9}" destId="{B1271496-6987-5C4D-BCAB-013C8D275B0F}" srcOrd="50" destOrd="0" parTransId="{BABC0EC6-9639-B841-B2B1-32A65A7CEECF}" sibTransId="{7E345CF0-D9A2-7B42-AE5B-385E84D16C9E}"/>
    <dgm:cxn modelId="{720CDBD0-D504-A64E-8989-0DEDBA191868}" type="presOf" srcId="{B47BC291-FD4A-3648-B236-87C8ECDB377F}" destId="{5AB27727-EEA3-A74C-99F0-A9248FFDE1F2}" srcOrd="0" destOrd="0" presId="urn:microsoft.com/office/officeart/2005/8/layout/default"/>
    <dgm:cxn modelId="{FD974AD2-A385-0842-B370-3EE79F79B1C0}" srcId="{F681795B-90CE-C549-85A8-26317D2D46E9}" destId="{0FCA3E1A-AE7B-4443-A3F6-7F3905BBE541}" srcOrd="23" destOrd="0" parTransId="{23EECCF7-01B5-5546-B258-806F335E3279}" sibTransId="{DF0830BD-798A-164E-A709-F1F9878A4D0A}"/>
    <dgm:cxn modelId="{6B279ED5-D074-E943-8AC0-AD2FF98584EA}" type="presOf" srcId="{33E21603-E88A-4849-8279-7667C793584D}" destId="{376E5C1B-CBB7-F043-9F16-DC3275DF7A52}" srcOrd="0" destOrd="0" presId="urn:microsoft.com/office/officeart/2005/8/layout/default"/>
    <dgm:cxn modelId="{BDBC8BD7-7C38-4C4E-8E4A-F13D1963FD33}" type="presOf" srcId="{E00C889E-001C-C840-B820-93232EBDFAD2}" destId="{AC9A9A26-9531-7048-91E9-7EBBBEF03C69}" srcOrd="0" destOrd="0" presId="urn:microsoft.com/office/officeart/2005/8/layout/default"/>
    <dgm:cxn modelId="{52648FD7-A23E-B243-A931-07C70EB3360A}" type="presOf" srcId="{4A6A0A83-80A7-F045-A4AB-352E7314A95E}" destId="{41CBA189-44AB-CB45-B1D9-41BC24080325}" srcOrd="0" destOrd="0" presId="urn:microsoft.com/office/officeart/2005/8/layout/default"/>
    <dgm:cxn modelId="{495B48DC-53AD-D347-BEFB-A49A05F64534}" srcId="{F681795B-90CE-C549-85A8-26317D2D46E9}" destId="{727B3877-FCA3-B443-8050-82219FAE314C}" srcOrd="30" destOrd="0" parTransId="{6E284DD7-561F-8448-992B-1D223E81ABB2}" sibTransId="{C1923079-531E-A94D-A371-0F43E807FA97}"/>
    <dgm:cxn modelId="{704C86DC-EE31-8B4A-AB05-97C321A3D2C5}" type="presOf" srcId="{64F12340-6D31-1A4F-AA80-D68B95F6BCE1}" destId="{9539941B-0CF4-634F-BAA6-ED2FED92491C}" srcOrd="0" destOrd="0" presId="urn:microsoft.com/office/officeart/2005/8/layout/default"/>
    <dgm:cxn modelId="{4C7EB6DD-21F9-C54A-8F87-A0A09C88C98F}" type="presOf" srcId="{2093EA3E-D70C-DF48-8B2E-F02910CC0C75}" destId="{94B15485-6D53-0A41-9B92-89A3E02D9E2C}" srcOrd="0" destOrd="0" presId="urn:microsoft.com/office/officeart/2005/8/layout/default"/>
    <dgm:cxn modelId="{121684E0-7C63-8544-8C8F-50D27BFD3612}" type="presOf" srcId="{A6847C99-C88F-034D-9874-5B3611B43CCB}" destId="{09BA6A11-5111-954E-B21B-FB98444BBC93}" srcOrd="0" destOrd="0" presId="urn:microsoft.com/office/officeart/2005/8/layout/default"/>
    <dgm:cxn modelId="{07BAB9E0-D33C-584F-BBC5-1164A3B3A5F0}" srcId="{F681795B-90CE-C549-85A8-26317D2D46E9}" destId="{69B51C11-6EF7-F542-9BFC-44850491FE03}" srcOrd="9" destOrd="0" parTransId="{076A2ACD-E138-C44B-9781-7397E064B0C9}" sibTransId="{0EF4037A-3084-1E41-BE19-AF0FB0448961}"/>
    <dgm:cxn modelId="{854A97E1-9E8E-6A43-9459-76AA146BA1BD}" srcId="{F681795B-90CE-C549-85A8-26317D2D46E9}" destId="{30874B72-2CDE-9943-A799-A31D37191399}" srcOrd="53" destOrd="0" parTransId="{719F8A4B-50A3-AB47-8B8F-6F5D4B7AFE46}" sibTransId="{469D4985-05CF-E14C-9383-9BB55A6D04DC}"/>
    <dgm:cxn modelId="{2ED91AE8-C2D5-0440-B1AB-2780F95A8274}" type="presOf" srcId="{439A96CC-0137-3F48-89CC-F4862F6B24EB}" destId="{A6B75B92-906E-224F-A5E0-FDEBFCC0CD03}" srcOrd="0" destOrd="0" presId="urn:microsoft.com/office/officeart/2005/8/layout/default"/>
    <dgm:cxn modelId="{186290E8-5A43-0744-82E9-86584A7B12AE}" type="presOf" srcId="{EAD9D011-555A-F547-A875-3528A15EC79C}" destId="{A74B8BCA-B631-0D44-A208-43F91D604A65}" srcOrd="0" destOrd="0" presId="urn:microsoft.com/office/officeart/2005/8/layout/default"/>
    <dgm:cxn modelId="{E23DA4EA-0823-BE4E-9C22-A49E68CB226C}" srcId="{F681795B-90CE-C549-85A8-26317D2D46E9}" destId="{C6E48CAC-6B72-8A48-A992-98C49F7B5F2A}" srcOrd="33" destOrd="0" parTransId="{D5936B0D-1D51-E14D-80FE-CB6C4C1B327D}" sibTransId="{66E8A27B-61EB-2244-B1D1-14447C183DDF}"/>
    <dgm:cxn modelId="{E9DC86EE-D33C-E340-91A9-67C03A6E76A5}" type="presOf" srcId="{727B3877-FCA3-B443-8050-82219FAE314C}" destId="{50C271BC-9CEE-604D-A154-AE83C4B95323}" srcOrd="0" destOrd="0" presId="urn:microsoft.com/office/officeart/2005/8/layout/default"/>
    <dgm:cxn modelId="{79DC5CEF-A554-844E-BCDE-3F8F27009D7F}" type="presOf" srcId="{78702AEF-4B53-6446-A67E-0BA294378766}" destId="{4D9DC1B1-1290-594C-AD17-5FDDD62A0159}" srcOrd="0" destOrd="0" presId="urn:microsoft.com/office/officeart/2005/8/layout/default"/>
    <dgm:cxn modelId="{DC0687F1-45D0-F046-8DCA-CC5CE8AA8EF7}" type="presOf" srcId="{7D5CEE41-E20D-1345-84AC-8C64605F4065}" destId="{4AAA52E9-7018-AF41-B6ED-73990188504D}" srcOrd="0" destOrd="0" presId="urn:microsoft.com/office/officeart/2005/8/layout/default"/>
    <dgm:cxn modelId="{34597AF2-5738-ED41-AC18-923EE239DA30}" type="presOf" srcId="{D7521192-AD59-C347-BACB-353EBC0FBD16}" destId="{946D82F9-0383-304F-96CF-26658094B4D0}" srcOrd="0" destOrd="0" presId="urn:microsoft.com/office/officeart/2005/8/layout/default"/>
    <dgm:cxn modelId="{23D5EAF2-3809-7F41-A4B1-64B4DDF2683E}" type="presOf" srcId="{464A5B14-31B6-5E40-BE3D-DF794B92BD34}" destId="{0A50768F-55EE-024E-8E62-318B67BE08EF}" srcOrd="0" destOrd="0" presId="urn:microsoft.com/office/officeart/2005/8/layout/default"/>
    <dgm:cxn modelId="{B81F61F6-B67A-C84D-BDAB-2368874327B3}" srcId="{F681795B-90CE-C549-85A8-26317D2D46E9}" destId="{FAEA5002-5F59-EB43-B66D-1B886DD36108}" srcOrd="34" destOrd="0" parTransId="{AE3FF443-ACDC-584D-A1B6-D38D92F3CCE0}" sibTransId="{C8DE2018-5949-2340-BC8A-8C2369A09686}"/>
    <dgm:cxn modelId="{A4B8BEF8-8CD9-2446-9BBC-F8D7625548C5}" srcId="{F681795B-90CE-C549-85A8-26317D2D46E9}" destId="{8A75ACFE-BE76-7A4A-8CA1-FD186C56F3A9}" srcOrd="46" destOrd="0" parTransId="{92A4093B-7EEC-2640-90F6-C7077960F1E5}" sibTransId="{7D1457E2-3959-E141-B9C8-F3F9A05D7BA4}"/>
    <dgm:cxn modelId="{CA4FBEFC-3C35-FA47-99DD-F36C089A3A89}" type="presOf" srcId="{30874B72-2CDE-9943-A799-A31D37191399}" destId="{B50B17FF-396D-934A-9454-8038360EA65D}" srcOrd="0" destOrd="0" presId="urn:microsoft.com/office/officeart/2005/8/layout/default"/>
    <dgm:cxn modelId="{B08839FD-29AF-0849-A982-802EE82A8F2A}" srcId="{F681795B-90CE-C549-85A8-26317D2D46E9}" destId="{E00C889E-001C-C840-B820-93232EBDFAD2}" srcOrd="12" destOrd="0" parTransId="{9B4F6549-9757-9F44-A41F-349AB24CB638}" sibTransId="{2987B4D8-DE08-1D46-9A4A-A89AC236B207}"/>
    <dgm:cxn modelId="{A2C8F7FE-B87D-0248-B4C0-FD2C8E7CC1CA}" srcId="{F681795B-90CE-C549-85A8-26317D2D46E9}" destId="{85644083-E03A-DF4B-BEB7-1AC0FBDFC93E}" srcOrd="48" destOrd="0" parTransId="{6D44A72A-C2BB-3843-B173-3FC74097CBA1}" sibTransId="{744433B4-66A6-6646-AEC0-5486436278A8}"/>
    <dgm:cxn modelId="{4B7FFDFE-6CF6-7246-93B7-25F4BAF60DEE}" type="presOf" srcId="{C2474AC4-BB56-D748-94EE-DA012F6C8837}" destId="{41E86CE5-B8EB-6249-9F22-7C45725A7AED}" srcOrd="0" destOrd="0" presId="urn:microsoft.com/office/officeart/2005/8/layout/default"/>
    <dgm:cxn modelId="{03BEB0FF-DC85-FE43-BDAD-CDD5D95CA9A8}" type="presOf" srcId="{53B516DE-BB95-D141-B7ED-8341D3F067D8}" destId="{E09B69CF-5CCE-964D-B33E-44F61F5B10A0}" srcOrd="0" destOrd="0" presId="urn:microsoft.com/office/officeart/2005/8/layout/default"/>
    <dgm:cxn modelId="{CC814D45-DC69-074F-A768-170B32F471C2}" type="presParOf" srcId="{354BEC9C-BA4E-3444-95B6-B4EE9B8B8AF3}" destId="{4AAA52E9-7018-AF41-B6ED-73990188504D}" srcOrd="0" destOrd="0" presId="urn:microsoft.com/office/officeart/2005/8/layout/default"/>
    <dgm:cxn modelId="{1205BDAC-6DC0-FF40-99F7-4A640D133842}" type="presParOf" srcId="{354BEC9C-BA4E-3444-95B6-B4EE9B8B8AF3}" destId="{068BDBE3-28F2-904D-AB13-3E61F1FAEDD2}" srcOrd="1" destOrd="0" presId="urn:microsoft.com/office/officeart/2005/8/layout/default"/>
    <dgm:cxn modelId="{35CDDFE7-3EBF-4245-95AE-78E4EA481919}" type="presParOf" srcId="{354BEC9C-BA4E-3444-95B6-B4EE9B8B8AF3}" destId="{F72EC7C2-FE4D-7540-92EB-9618DC219B7D}" srcOrd="2" destOrd="0" presId="urn:microsoft.com/office/officeart/2005/8/layout/default"/>
    <dgm:cxn modelId="{04F25A52-07CD-C046-A009-B974B6ECFA56}" type="presParOf" srcId="{354BEC9C-BA4E-3444-95B6-B4EE9B8B8AF3}" destId="{1BC03D05-91DD-3C44-A98E-E8172211BBB0}" srcOrd="3" destOrd="0" presId="urn:microsoft.com/office/officeart/2005/8/layout/default"/>
    <dgm:cxn modelId="{DDE45362-D0BA-D844-A155-95E055195CA6}" type="presParOf" srcId="{354BEC9C-BA4E-3444-95B6-B4EE9B8B8AF3}" destId="{27BDF072-F55A-2C49-ACB0-4A14885DC3F5}" srcOrd="4" destOrd="0" presId="urn:microsoft.com/office/officeart/2005/8/layout/default"/>
    <dgm:cxn modelId="{F3E06254-B44A-884C-A354-2635B912327E}" type="presParOf" srcId="{354BEC9C-BA4E-3444-95B6-B4EE9B8B8AF3}" destId="{8295CFED-4BD1-4148-BF33-B0B263D78037}" srcOrd="5" destOrd="0" presId="urn:microsoft.com/office/officeart/2005/8/layout/default"/>
    <dgm:cxn modelId="{990D5432-9C8B-6D4B-AF84-5D0228D5EF44}" type="presParOf" srcId="{354BEC9C-BA4E-3444-95B6-B4EE9B8B8AF3}" destId="{A7EA6B93-3C85-4E40-8816-313E560DA396}" srcOrd="6" destOrd="0" presId="urn:microsoft.com/office/officeart/2005/8/layout/default"/>
    <dgm:cxn modelId="{F0CDEBD8-58E6-794A-A67E-11696F703F63}" type="presParOf" srcId="{354BEC9C-BA4E-3444-95B6-B4EE9B8B8AF3}" destId="{9C1E9046-CA78-EA48-AEE5-653F503C2C7B}" srcOrd="7" destOrd="0" presId="urn:microsoft.com/office/officeart/2005/8/layout/default"/>
    <dgm:cxn modelId="{FD2A60CC-7DC6-734A-953E-B0C29762D592}" type="presParOf" srcId="{354BEC9C-BA4E-3444-95B6-B4EE9B8B8AF3}" destId="{17D1BDCD-FCEC-4A4F-B414-BB03871BDAB4}" srcOrd="8" destOrd="0" presId="urn:microsoft.com/office/officeart/2005/8/layout/default"/>
    <dgm:cxn modelId="{44E85F62-A5DE-BA41-9B88-CB47BBD3A7F4}" type="presParOf" srcId="{354BEC9C-BA4E-3444-95B6-B4EE9B8B8AF3}" destId="{E79658EF-4605-CE43-A198-DD2BEAA0D567}" srcOrd="9" destOrd="0" presId="urn:microsoft.com/office/officeart/2005/8/layout/default"/>
    <dgm:cxn modelId="{E62305D3-393F-3E4B-A47D-BC1A99CD983F}" type="presParOf" srcId="{354BEC9C-BA4E-3444-95B6-B4EE9B8B8AF3}" destId="{4D9DC1B1-1290-594C-AD17-5FDDD62A0159}" srcOrd="10" destOrd="0" presId="urn:microsoft.com/office/officeart/2005/8/layout/default"/>
    <dgm:cxn modelId="{DE34F113-03E0-544B-90FA-288B5E4B40EC}" type="presParOf" srcId="{354BEC9C-BA4E-3444-95B6-B4EE9B8B8AF3}" destId="{DAB3B0BC-6056-244E-BE82-F07E1AAEC8F1}" srcOrd="11" destOrd="0" presId="urn:microsoft.com/office/officeart/2005/8/layout/default"/>
    <dgm:cxn modelId="{4DFC2B05-0ACA-9542-BC1D-956C3CEE9037}" type="presParOf" srcId="{354BEC9C-BA4E-3444-95B6-B4EE9B8B8AF3}" destId="{FD9FA890-5C3C-4448-BBE2-9CD1C755E131}" srcOrd="12" destOrd="0" presId="urn:microsoft.com/office/officeart/2005/8/layout/default"/>
    <dgm:cxn modelId="{FA360E80-B6D3-A445-8B72-C714E2A85D41}" type="presParOf" srcId="{354BEC9C-BA4E-3444-95B6-B4EE9B8B8AF3}" destId="{D499030C-4E78-1542-884C-DB995CC71806}" srcOrd="13" destOrd="0" presId="urn:microsoft.com/office/officeart/2005/8/layout/default"/>
    <dgm:cxn modelId="{9D25D36B-F70A-2444-92F3-142768BE8B4A}" type="presParOf" srcId="{354BEC9C-BA4E-3444-95B6-B4EE9B8B8AF3}" destId="{5E73DAFF-8AFA-7B45-A333-9C72160A2B84}" srcOrd="14" destOrd="0" presId="urn:microsoft.com/office/officeart/2005/8/layout/default"/>
    <dgm:cxn modelId="{A6E52F79-E601-5845-AC6A-8F2A185AF0E1}" type="presParOf" srcId="{354BEC9C-BA4E-3444-95B6-B4EE9B8B8AF3}" destId="{3F26AD8E-21CE-4E43-85E6-F453E2803028}" srcOrd="15" destOrd="0" presId="urn:microsoft.com/office/officeart/2005/8/layout/default"/>
    <dgm:cxn modelId="{4F463C7C-C13B-8743-AF78-14F8CFCD8DDE}" type="presParOf" srcId="{354BEC9C-BA4E-3444-95B6-B4EE9B8B8AF3}" destId="{A74B8BCA-B631-0D44-A208-43F91D604A65}" srcOrd="16" destOrd="0" presId="urn:microsoft.com/office/officeart/2005/8/layout/default"/>
    <dgm:cxn modelId="{DA2696A7-6065-DB46-ABDF-2E11DD21F8CC}" type="presParOf" srcId="{354BEC9C-BA4E-3444-95B6-B4EE9B8B8AF3}" destId="{0F7F34D5-4566-094C-ABA1-E238F07AD17E}" srcOrd="17" destOrd="0" presId="urn:microsoft.com/office/officeart/2005/8/layout/default"/>
    <dgm:cxn modelId="{DBA93E2F-1C87-6A4D-8962-B0EF74F8BDB8}" type="presParOf" srcId="{354BEC9C-BA4E-3444-95B6-B4EE9B8B8AF3}" destId="{80F32D0A-6A4D-F146-9007-EB4C7E652FF3}" srcOrd="18" destOrd="0" presId="urn:microsoft.com/office/officeart/2005/8/layout/default"/>
    <dgm:cxn modelId="{E11F7241-09D0-9E4A-A60F-B190970314CB}" type="presParOf" srcId="{354BEC9C-BA4E-3444-95B6-B4EE9B8B8AF3}" destId="{B1A34D0A-E456-8642-9C75-88641A0A35D6}" srcOrd="19" destOrd="0" presId="urn:microsoft.com/office/officeart/2005/8/layout/default"/>
    <dgm:cxn modelId="{07F9869D-AB2E-CD4B-A8C5-004F64B0714F}" type="presParOf" srcId="{354BEC9C-BA4E-3444-95B6-B4EE9B8B8AF3}" destId="{94B15485-6D53-0A41-9B92-89A3E02D9E2C}" srcOrd="20" destOrd="0" presId="urn:microsoft.com/office/officeart/2005/8/layout/default"/>
    <dgm:cxn modelId="{15B3A8ED-DD48-CB41-8D42-4758BB18AEA4}" type="presParOf" srcId="{354BEC9C-BA4E-3444-95B6-B4EE9B8B8AF3}" destId="{BA0D8D5D-5217-0C48-8183-68AA8735E755}" srcOrd="21" destOrd="0" presId="urn:microsoft.com/office/officeart/2005/8/layout/default"/>
    <dgm:cxn modelId="{1C213F48-4D47-5440-905B-ECF9E4C072FE}" type="presParOf" srcId="{354BEC9C-BA4E-3444-95B6-B4EE9B8B8AF3}" destId="{5B23471E-98E3-284C-AA9A-055DCE17BDF4}" srcOrd="22" destOrd="0" presId="urn:microsoft.com/office/officeart/2005/8/layout/default"/>
    <dgm:cxn modelId="{DF938095-8790-0148-8AE6-C3D44CF520F2}" type="presParOf" srcId="{354BEC9C-BA4E-3444-95B6-B4EE9B8B8AF3}" destId="{99E71868-BA19-9F47-8C81-C52DAF542E3F}" srcOrd="23" destOrd="0" presId="urn:microsoft.com/office/officeart/2005/8/layout/default"/>
    <dgm:cxn modelId="{AF9CA980-B3E7-C649-9477-9DBD97FB25AD}" type="presParOf" srcId="{354BEC9C-BA4E-3444-95B6-B4EE9B8B8AF3}" destId="{AC9A9A26-9531-7048-91E9-7EBBBEF03C69}" srcOrd="24" destOrd="0" presId="urn:microsoft.com/office/officeart/2005/8/layout/default"/>
    <dgm:cxn modelId="{EC79889B-36A9-654D-8CEA-26F2CDDBF404}" type="presParOf" srcId="{354BEC9C-BA4E-3444-95B6-B4EE9B8B8AF3}" destId="{5B9EC9C9-FBA6-B844-8407-CF2871144957}" srcOrd="25" destOrd="0" presId="urn:microsoft.com/office/officeart/2005/8/layout/default"/>
    <dgm:cxn modelId="{8B7618A8-AD60-BC42-8669-7FD3F8D60AB5}" type="presParOf" srcId="{354BEC9C-BA4E-3444-95B6-B4EE9B8B8AF3}" destId="{F556C4F6-884B-2641-A349-201D07D30A85}" srcOrd="26" destOrd="0" presId="urn:microsoft.com/office/officeart/2005/8/layout/default"/>
    <dgm:cxn modelId="{13C72272-1499-A041-AA1F-FFFDE26228FA}" type="presParOf" srcId="{354BEC9C-BA4E-3444-95B6-B4EE9B8B8AF3}" destId="{AE847D58-0A5C-E446-9945-DA5411672A55}" srcOrd="27" destOrd="0" presId="urn:microsoft.com/office/officeart/2005/8/layout/default"/>
    <dgm:cxn modelId="{51C4F8C7-3EF5-C04C-82A3-C4E8B7538922}" type="presParOf" srcId="{354BEC9C-BA4E-3444-95B6-B4EE9B8B8AF3}" destId="{946D82F9-0383-304F-96CF-26658094B4D0}" srcOrd="28" destOrd="0" presId="urn:microsoft.com/office/officeart/2005/8/layout/default"/>
    <dgm:cxn modelId="{2A8360E6-95D8-E04E-800D-18509F847478}" type="presParOf" srcId="{354BEC9C-BA4E-3444-95B6-B4EE9B8B8AF3}" destId="{F132FC32-C0B0-E543-9743-66E227F1A68E}" srcOrd="29" destOrd="0" presId="urn:microsoft.com/office/officeart/2005/8/layout/default"/>
    <dgm:cxn modelId="{3BA82CBD-9770-1240-97C3-5621897AE2D1}" type="presParOf" srcId="{354BEC9C-BA4E-3444-95B6-B4EE9B8B8AF3}" destId="{3C29AB2A-8EE2-E342-A74B-11E1ABF77B0F}" srcOrd="30" destOrd="0" presId="urn:microsoft.com/office/officeart/2005/8/layout/default"/>
    <dgm:cxn modelId="{FA07140F-3958-4248-8B4F-855E169C7C01}" type="presParOf" srcId="{354BEC9C-BA4E-3444-95B6-B4EE9B8B8AF3}" destId="{63F28A0C-5CA3-FD44-95A5-5B3C8E971A0C}" srcOrd="31" destOrd="0" presId="urn:microsoft.com/office/officeart/2005/8/layout/default"/>
    <dgm:cxn modelId="{C4CCBE5E-285D-F643-85F7-32D5F30C7953}" type="presParOf" srcId="{354BEC9C-BA4E-3444-95B6-B4EE9B8B8AF3}" destId="{37F1A268-6B8B-044C-A32E-BABCFF91B541}" srcOrd="32" destOrd="0" presId="urn:microsoft.com/office/officeart/2005/8/layout/default"/>
    <dgm:cxn modelId="{C6053F63-DC45-A54D-9B8E-15B2DB0DE79A}" type="presParOf" srcId="{354BEC9C-BA4E-3444-95B6-B4EE9B8B8AF3}" destId="{457A8371-79F7-DC44-84C8-B2DF1BC1F599}" srcOrd="33" destOrd="0" presId="urn:microsoft.com/office/officeart/2005/8/layout/default"/>
    <dgm:cxn modelId="{5D6CACF5-99F3-4945-AC0A-1B41C2792552}" type="presParOf" srcId="{354BEC9C-BA4E-3444-95B6-B4EE9B8B8AF3}" destId="{A9438448-3667-6442-8D8D-CA12202378BA}" srcOrd="34" destOrd="0" presId="urn:microsoft.com/office/officeart/2005/8/layout/default"/>
    <dgm:cxn modelId="{6AB4CBFD-1C9D-8847-8AC5-0EA0F477F1C9}" type="presParOf" srcId="{354BEC9C-BA4E-3444-95B6-B4EE9B8B8AF3}" destId="{B7CAA6BF-EBCF-DD40-B58C-CD1009C2A697}" srcOrd="35" destOrd="0" presId="urn:microsoft.com/office/officeart/2005/8/layout/default"/>
    <dgm:cxn modelId="{32B1F2EC-97BA-BB46-AF52-7FB18419AA52}" type="presParOf" srcId="{354BEC9C-BA4E-3444-95B6-B4EE9B8B8AF3}" destId="{9539941B-0CF4-634F-BAA6-ED2FED92491C}" srcOrd="36" destOrd="0" presId="urn:microsoft.com/office/officeart/2005/8/layout/default"/>
    <dgm:cxn modelId="{2F28D9C8-AB31-D148-9CDC-BE9CB995A7D0}" type="presParOf" srcId="{354BEC9C-BA4E-3444-95B6-B4EE9B8B8AF3}" destId="{684C086A-2807-1142-A79D-27C7B893C934}" srcOrd="37" destOrd="0" presId="urn:microsoft.com/office/officeart/2005/8/layout/default"/>
    <dgm:cxn modelId="{A07DDF70-4E40-324D-8FD1-E8FD3665A551}" type="presParOf" srcId="{354BEC9C-BA4E-3444-95B6-B4EE9B8B8AF3}" destId="{C241725D-559A-5D4D-9B4F-1B4176D577BA}" srcOrd="38" destOrd="0" presId="urn:microsoft.com/office/officeart/2005/8/layout/default"/>
    <dgm:cxn modelId="{26F51160-072F-2943-8DEE-E4BA9C25CFB4}" type="presParOf" srcId="{354BEC9C-BA4E-3444-95B6-B4EE9B8B8AF3}" destId="{8CA38CCC-2E97-054C-81D6-00C1B8503137}" srcOrd="39" destOrd="0" presId="urn:microsoft.com/office/officeart/2005/8/layout/default"/>
    <dgm:cxn modelId="{47502EA3-FE87-0946-89C0-78A2B29BFB03}" type="presParOf" srcId="{354BEC9C-BA4E-3444-95B6-B4EE9B8B8AF3}" destId="{B5DD92FE-EAA1-684C-A5CB-35BED7F78C52}" srcOrd="40" destOrd="0" presId="urn:microsoft.com/office/officeart/2005/8/layout/default"/>
    <dgm:cxn modelId="{D786E3EC-E411-9447-9A7F-C5B83FC0DEE9}" type="presParOf" srcId="{354BEC9C-BA4E-3444-95B6-B4EE9B8B8AF3}" destId="{3DA09787-9B92-AB45-9202-12585980E34C}" srcOrd="41" destOrd="0" presId="urn:microsoft.com/office/officeart/2005/8/layout/default"/>
    <dgm:cxn modelId="{7CEB8299-BC27-F744-994F-E683D149CC94}" type="presParOf" srcId="{354BEC9C-BA4E-3444-95B6-B4EE9B8B8AF3}" destId="{3E65E74A-CD13-C040-851D-9B4AA985FDA7}" srcOrd="42" destOrd="0" presId="urn:microsoft.com/office/officeart/2005/8/layout/default"/>
    <dgm:cxn modelId="{3F0E14CF-1195-6A4A-886F-53D34F36B3F9}" type="presParOf" srcId="{354BEC9C-BA4E-3444-95B6-B4EE9B8B8AF3}" destId="{FD16F844-9F7E-A449-A366-10500625453A}" srcOrd="43" destOrd="0" presId="urn:microsoft.com/office/officeart/2005/8/layout/default"/>
    <dgm:cxn modelId="{54EA12DE-2D89-0F49-950C-4706F111F211}" type="presParOf" srcId="{354BEC9C-BA4E-3444-95B6-B4EE9B8B8AF3}" destId="{C932F4CE-04B7-2B4E-AAE0-9D9EFBB1D244}" srcOrd="44" destOrd="0" presId="urn:microsoft.com/office/officeart/2005/8/layout/default"/>
    <dgm:cxn modelId="{01AD0B53-4B1B-1C43-B6B1-5E999FC564AB}" type="presParOf" srcId="{354BEC9C-BA4E-3444-95B6-B4EE9B8B8AF3}" destId="{ECE060C1-B1C9-1B46-8C52-0A11060503A9}" srcOrd="45" destOrd="0" presId="urn:microsoft.com/office/officeart/2005/8/layout/default"/>
    <dgm:cxn modelId="{BC97717B-5433-8C42-9222-0B20DF0F6191}" type="presParOf" srcId="{354BEC9C-BA4E-3444-95B6-B4EE9B8B8AF3}" destId="{7E038BB0-5D52-A64D-A866-1300A74FE0CF}" srcOrd="46" destOrd="0" presId="urn:microsoft.com/office/officeart/2005/8/layout/default"/>
    <dgm:cxn modelId="{20F5F301-48E6-8E41-8625-310A936278BC}" type="presParOf" srcId="{354BEC9C-BA4E-3444-95B6-B4EE9B8B8AF3}" destId="{1309664D-2113-3A4F-B628-EA51091203E4}" srcOrd="47" destOrd="0" presId="urn:microsoft.com/office/officeart/2005/8/layout/default"/>
    <dgm:cxn modelId="{2C1A67FD-53B1-CF41-85B4-DD739A97F829}" type="presParOf" srcId="{354BEC9C-BA4E-3444-95B6-B4EE9B8B8AF3}" destId="{0A50768F-55EE-024E-8E62-318B67BE08EF}" srcOrd="48" destOrd="0" presId="urn:microsoft.com/office/officeart/2005/8/layout/default"/>
    <dgm:cxn modelId="{0CEF71EA-65E8-9942-9E67-9CE017651FE2}" type="presParOf" srcId="{354BEC9C-BA4E-3444-95B6-B4EE9B8B8AF3}" destId="{C7C908C1-9AD2-0842-A50B-ED075B3C0C06}" srcOrd="49" destOrd="0" presId="urn:microsoft.com/office/officeart/2005/8/layout/default"/>
    <dgm:cxn modelId="{6F666D12-58BC-C245-B542-DA0CF87F5B12}" type="presParOf" srcId="{354BEC9C-BA4E-3444-95B6-B4EE9B8B8AF3}" destId="{8F0B56F4-EC10-5244-81DC-DDFC22CA3601}" srcOrd="50" destOrd="0" presId="urn:microsoft.com/office/officeart/2005/8/layout/default"/>
    <dgm:cxn modelId="{5366A1D7-4684-1542-997F-73E0D828E9AD}" type="presParOf" srcId="{354BEC9C-BA4E-3444-95B6-B4EE9B8B8AF3}" destId="{1661052C-9822-384D-A728-7EA62B4731BD}" srcOrd="51" destOrd="0" presId="urn:microsoft.com/office/officeart/2005/8/layout/default"/>
    <dgm:cxn modelId="{A7E71BBC-A3AB-D842-AC46-74D2C8C27CCE}" type="presParOf" srcId="{354BEC9C-BA4E-3444-95B6-B4EE9B8B8AF3}" destId="{41E86CE5-B8EB-6249-9F22-7C45725A7AED}" srcOrd="52" destOrd="0" presId="urn:microsoft.com/office/officeart/2005/8/layout/default"/>
    <dgm:cxn modelId="{2D180B6A-A362-B74A-BEF9-F7AD3EC35CE1}" type="presParOf" srcId="{354BEC9C-BA4E-3444-95B6-B4EE9B8B8AF3}" destId="{B8361EE5-C691-F647-951E-184F4094558C}" srcOrd="53" destOrd="0" presId="urn:microsoft.com/office/officeart/2005/8/layout/default"/>
    <dgm:cxn modelId="{BB779843-DC70-EC4F-9509-843BBAA02BBD}" type="presParOf" srcId="{354BEC9C-BA4E-3444-95B6-B4EE9B8B8AF3}" destId="{AE729005-092C-2D44-A742-63C13588BB71}" srcOrd="54" destOrd="0" presId="urn:microsoft.com/office/officeart/2005/8/layout/default"/>
    <dgm:cxn modelId="{54B4D1D4-1E0E-464C-9CFF-537BC41E6E87}" type="presParOf" srcId="{354BEC9C-BA4E-3444-95B6-B4EE9B8B8AF3}" destId="{5DE8CD1D-65E1-BA48-BEB2-BA6B5460E3A8}" srcOrd="55" destOrd="0" presId="urn:microsoft.com/office/officeart/2005/8/layout/default"/>
    <dgm:cxn modelId="{8D1149E2-E7B5-3941-B773-EE21B8C85D5B}" type="presParOf" srcId="{354BEC9C-BA4E-3444-95B6-B4EE9B8B8AF3}" destId="{2DE796DE-125E-4F47-A8A7-B710148D5CE1}" srcOrd="56" destOrd="0" presId="urn:microsoft.com/office/officeart/2005/8/layout/default"/>
    <dgm:cxn modelId="{8845C57B-48E1-9444-A372-DF68B32C7AC6}" type="presParOf" srcId="{354BEC9C-BA4E-3444-95B6-B4EE9B8B8AF3}" destId="{03F0F286-261B-3942-BC67-2D77B10784B3}" srcOrd="57" destOrd="0" presId="urn:microsoft.com/office/officeart/2005/8/layout/default"/>
    <dgm:cxn modelId="{4FC9143D-E88E-8140-AF23-3C74F04B39A7}" type="presParOf" srcId="{354BEC9C-BA4E-3444-95B6-B4EE9B8B8AF3}" destId="{221775C5-C727-9D40-AAB0-7AFECB434E84}" srcOrd="58" destOrd="0" presId="urn:microsoft.com/office/officeart/2005/8/layout/default"/>
    <dgm:cxn modelId="{0D9F95ED-3C36-9041-A8ED-2C5F4767ADFA}" type="presParOf" srcId="{354BEC9C-BA4E-3444-95B6-B4EE9B8B8AF3}" destId="{DEDA9E76-69EC-C540-ADAB-D2AFFED8C2A5}" srcOrd="59" destOrd="0" presId="urn:microsoft.com/office/officeart/2005/8/layout/default"/>
    <dgm:cxn modelId="{7D177DFE-8F65-4241-87AA-2C0E66E932D6}" type="presParOf" srcId="{354BEC9C-BA4E-3444-95B6-B4EE9B8B8AF3}" destId="{50C271BC-9CEE-604D-A154-AE83C4B95323}" srcOrd="60" destOrd="0" presId="urn:microsoft.com/office/officeart/2005/8/layout/default"/>
    <dgm:cxn modelId="{0B9AD700-65A4-C34D-BFFD-6CCA3F10FD0D}" type="presParOf" srcId="{354BEC9C-BA4E-3444-95B6-B4EE9B8B8AF3}" destId="{205BB72B-797E-6D4B-A0B1-2D993399F0CC}" srcOrd="61" destOrd="0" presId="urn:microsoft.com/office/officeart/2005/8/layout/default"/>
    <dgm:cxn modelId="{19C34A02-E4B4-9F48-ADC5-98604AD97BC1}" type="presParOf" srcId="{354BEC9C-BA4E-3444-95B6-B4EE9B8B8AF3}" destId="{09BA6A11-5111-954E-B21B-FB98444BBC93}" srcOrd="62" destOrd="0" presId="urn:microsoft.com/office/officeart/2005/8/layout/default"/>
    <dgm:cxn modelId="{62962AC6-B12D-E94A-986A-CE3510A6F48E}" type="presParOf" srcId="{354BEC9C-BA4E-3444-95B6-B4EE9B8B8AF3}" destId="{A77A74FF-9A89-9544-A598-49844EFFD607}" srcOrd="63" destOrd="0" presId="urn:microsoft.com/office/officeart/2005/8/layout/default"/>
    <dgm:cxn modelId="{B0A54299-1801-AE47-B1A5-8DAC46AE0AFE}" type="presParOf" srcId="{354BEC9C-BA4E-3444-95B6-B4EE9B8B8AF3}" destId="{5AB27727-EEA3-A74C-99F0-A9248FFDE1F2}" srcOrd="64" destOrd="0" presId="urn:microsoft.com/office/officeart/2005/8/layout/default"/>
    <dgm:cxn modelId="{48C9DF6E-2FE0-DB42-A606-A78B1B04ADBC}" type="presParOf" srcId="{354BEC9C-BA4E-3444-95B6-B4EE9B8B8AF3}" destId="{E1AB3CE7-6590-B740-810C-EF5BFE5EF5C4}" srcOrd="65" destOrd="0" presId="urn:microsoft.com/office/officeart/2005/8/layout/default"/>
    <dgm:cxn modelId="{4C51E44B-E575-E64E-B480-6B50C99898B7}" type="presParOf" srcId="{354BEC9C-BA4E-3444-95B6-B4EE9B8B8AF3}" destId="{05735B40-11FF-6C4E-BEB6-327D93457A50}" srcOrd="66" destOrd="0" presId="urn:microsoft.com/office/officeart/2005/8/layout/default"/>
    <dgm:cxn modelId="{7EF88B22-9965-094D-BA00-4060AB872883}" type="presParOf" srcId="{354BEC9C-BA4E-3444-95B6-B4EE9B8B8AF3}" destId="{4FACCDE9-4289-8B41-ABCD-96E9A27F76E3}" srcOrd="67" destOrd="0" presId="urn:microsoft.com/office/officeart/2005/8/layout/default"/>
    <dgm:cxn modelId="{996CB8F4-015F-1341-A6E6-4A8B682B14D7}" type="presParOf" srcId="{354BEC9C-BA4E-3444-95B6-B4EE9B8B8AF3}" destId="{76CF9EEE-5FC4-6B4A-B53E-048BEAA6FC3E}" srcOrd="68" destOrd="0" presId="urn:microsoft.com/office/officeart/2005/8/layout/default"/>
    <dgm:cxn modelId="{4E1A6A69-0103-D94F-970F-75E3498FC69C}" type="presParOf" srcId="{354BEC9C-BA4E-3444-95B6-B4EE9B8B8AF3}" destId="{84A140A1-46BC-A446-8C85-E9C2B1B156D0}" srcOrd="69" destOrd="0" presId="urn:microsoft.com/office/officeart/2005/8/layout/default"/>
    <dgm:cxn modelId="{44BBDF63-7847-674A-86A4-8F5D76F3A385}" type="presParOf" srcId="{354BEC9C-BA4E-3444-95B6-B4EE9B8B8AF3}" destId="{240689A0-24C9-E34F-AFDA-A748C2F60765}" srcOrd="70" destOrd="0" presId="urn:microsoft.com/office/officeart/2005/8/layout/default"/>
    <dgm:cxn modelId="{D699E0ED-EFF0-0D4A-8549-5E718C745BA6}" type="presParOf" srcId="{354BEC9C-BA4E-3444-95B6-B4EE9B8B8AF3}" destId="{0E514028-44B9-6848-B1B8-B221A23F325A}" srcOrd="71" destOrd="0" presId="urn:microsoft.com/office/officeart/2005/8/layout/default"/>
    <dgm:cxn modelId="{263599A2-6D38-9842-B6BA-E89A1C8C3418}" type="presParOf" srcId="{354BEC9C-BA4E-3444-95B6-B4EE9B8B8AF3}" destId="{946F486A-AC1A-3942-97D6-7DAA19890088}" srcOrd="72" destOrd="0" presId="urn:microsoft.com/office/officeart/2005/8/layout/default"/>
    <dgm:cxn modelId="{1417888B-BE46-544C-9339-D85DAB904F05}" type="presParOf" srcId="{354BEC9C-BA4E-3444-95B6-B4EE9B8B8AF3}" destId="{126706D1-7ACF-7248-97B0-5BFCFD1D7115}" srcOrd="73" destOrd="0" presId="urn:microsoft.com/office/officeart/2005/8/layout/default"/>
    <dgm:cxn modelId="{1EA18CCD-872F-BF4B-A72E-A0A9B69C9D03}" type="presParOf" srcId="{354BEC9C-BA4E-3444-95B6-B4EE9B8B8AF3}" destId="{58777E17-4951-0B42-A12D-FFF6974EA3A6}" srcOrd="74" destOrd="0" presId="urn:microsoft.com/office/officeart/2005/8/layout/default"/>
    <dgm:cxn modelId="{05594867-BFB6-614A-9B53-164DA737B03A}" type="presParOf" srcId="{354BEC9C-BA4E-3444-95B6-B4EE9B8B8AF3}" destId="{0EFE7C23-F764-B547-8790-596EDA4C87ED}" srcOrd="75" destOrd="0" presId="urn:microsoft.com/office/officeart/2005/8/layout/default"/>
    <dgm:cxn modelId="{2D5D6483-B0BE-1745-B7B4-9323D25B2898}" type="presParOf" srcId="{354BEC9C-BA4E-3444-95B6-B4EE9B8B8AF3}" destId="{8FB1982A-4B87-1345-8351-B6BE229C8BB8}" srcOrd="76" destOrd="0" presId="urn:microsoft.com/office/officeart/2005/8/layout/default"/>
    <dgm:cxn modelId="{50B5693E-48D8-7741-B6A4-3F4645127FE3}" type="presParOf" srcId="{354BEC9C-BA4E-3444-95B6-B4EE9B8B8AF3}" destId="{0FF80696-028D-2A48-BBA3-DC8E4656B8A8}" srcOrd="77" destOrd="0" presId="urn:microsoft.com/office/officeart/2005/8/layout/default"/>
    <dgm:cxn modelId="{F43A2F8B-F032-7F43-9EDA-F9275548257F}" type="presParOf" srcId="{354BEC9C-BA4E-3444-95B6-B4EE9B8B8AF3}" destId="{A6B75B92-906E-224F-A5E0-FDEBFCC0CD03}" srcOrd="78" destOrd="0" presId="urn:microsoft.com/office/officeart/2005/8/layout/default"/>
    <dgm:cxn modelId="{2F2F2887-82DF-494E-9034-CCEEE44362F0}" type="presParOf" srcId="{354BEC9C-BA4E-3444-95B6-B4EE9B8B8AF3}" destId="{887340C0-B0E1-D543-83ED-7DE62F02713E}" srcOrd="79" destOrd="0" presId="urn:microsoft.com/office/officeart/2005/8/layout/default"/>
    <dgm:cxn modelId="{7AC2A656-6366-E346-9301-94A66DCE2C93}" type="presParOf" srcId="{354BEC9C-BA4E-3444-95B6-B4EE9B8B8AF3}" destId="{E09B69CF-5CCE-964D-B33E-44F61F5B10A0}" srcOrd="80" destOrd="0" presId="urn:microsoft.com/office/officeart/2005/8/layout/default"/>
    <dgm:cxn modelId="{15FEF3D2-1BA4-BA41-AEE6-7C6478853360}" type="presParOf" srcId="{354BEC9C-BA4E-3444-95B6-B4EE9B8B8AF3}" destId="{1138063B-5877-9A48-8323-923314F0D831}" srcOrd="81" destOrd="0" presId="urn:microsoft.com/office/officeart/2005/8/layout/default"/>
    <dgm:cxn modelId="{C13734C5-A1EC-0040-A957-8CE55F553582}" type="presParOf" srcId="{354BEC9C-BA4E-3444-95B6-B4EE9B8B8AF3}" destId="{41CBA189-44AB-CB45-B1D9-41BC24080325}" srcOrd="82" destOrd="0" presId="urn:microsoft.com/office/officeart/2005/8/layout/default"/>
    <dgm:cxn modelId="{60F3D177-E003-8747-9657-FE94C3122508}" type="presParOf" srcId="{354BEC9C-BA4E-3444-95B6-B4EE9B8B8AF3}" destId="{891C1EA6-0ABF-1E4A-81FC-8E14E53DA441}" srcOrd="83" destOrd="0" presId="urn:microsoft.com/office/officeart/2005/8/layout/default"/>
    <dgm:cxn modelId="{1B45FC70-78F0-074A-8E61-3A7EA41376B4}" type="presParOf" srcId="{354BEC9C-BA4E-3444-95B6-B4EE9B8B8AF3}" destId="{ED40D8FF-688B-4D43-86F0-6E76C7E245F3}" srcOrd="84" destOrd="0" presId="urn:microsoft.com/office/officeart/2005/8/layout/default"/>
    <dgm:cxn modelId="{28C7B632-38C4-AC43-A3CD-D3DC75C73CE7}" type="presParOf" srcId="{354BEC9C-BA4E-3444-95B6-B4EE9B8B8AF3}" destId="{12D8E403-5028-0642-8767-95C9AFAF664B}" srcOrd="85" destOrd="0" presId="urn:microsoft.com/office/officeart/2005/8/layout/default"/>
    <dgm:cxn modelId="{362556A2-D517-6C4D-8EF1-D5FDF6907C04}" type="presParOf" srcId="{354BEC9C-BA4E-3444-95B6-B4EE9B8B8AF3}" destId="{2A7D49BD-CEEB-5245-9BDC-118C40A5EA11}" srcOrd="86" destOrd="0" presId="urn:microsoft.com/office/officeart/2005/8/layout/default"/>
    <dgm:cxn modelId="{8DFF354A-2956-F84F-A0B1-52C45D982661}" type="presParOf" srcId="{354BEC9C-BA4E-3444-95B6-B4EE9B8B8AF3}" destId="{F7DDDE45-58BD-6347-ADD3-F2090FC1FC96}" srcOrd="87" destOrd="0" presId="urn:microsoft.com/office/officeart/2005/8/layout/default"/>
    <dgm:cxn modelId="{39CC9217-4F2A-1848-9691-4B4D91443B41}" type="presParOf" srcId="{354BEC9C-BA4E-3444-95B6-B4EE9B8B8AF3}" destId="{08ABBE28-457B-0D49-8E5F-A74820147C98}" srcOrd="88" destOrd="0" presId="urn:microsoft.com/office/officeart/2005/8/layout/default"/>
    <dgm:cxn modelId="{C44F644B-83E5-3948-9260-C321C450DD00}" type="presParOf" srcId="{354BEC9C-BA4E-3444-95B6-B4EE9B8B8AF3}" destId="{99C2D3BB-B25F-AE45-8A6E-4A561566FDBA}" srcOrd="89" destOrd="0" presId="urn:microsoft.com/office/officeart/2005/8/layout/default"/>
    <dgm:cxn modelId="{F001210C-76F3-1446-A1D3-90F424367CC0}" type="presParOf" srcId="{354BEC9C-BA4E-3444-95B6-B4EE9B8B8AF3}" destId="{376E5C1B-CBB7-F043-9F16-DC3275DF7A52}" srcOrd="90" destOrd="0" presId="urn:microsoft.com/office/officeart/2005/8/layout/default"/>
    <dgm:cxn modelId="{2F4155EB-461C-8341-83AA-17F8A2D2500C}" type="presParOf" srcId="{354BEC9C-BA4E-3444-95B6-B4EE9B8B8AF3}" destId="{F9A59062-30E4-1F4D-9EA7-DF4E8A077F9C}" srcOrd="91" destOrd="0" presId="urn:microsoft.com/office/officeart/2005/8/layout/default"/>
    <dgm:cxn modelId="{5338417B-E7B8-DF47-8C66-3D913331C677}" type="presParOf" srcId="{354BEC9C-BA4E-3444-95B6-B4EE9B8B8AF3}" destId="{6C10D314-F69D-5F47-BCAA-8E303C3D0FDF}" srcOrd="92" destOrd="0" presId="urn:microsoft.com/office/officeart/2005/8/layout/default"/>
    <dgm:cxn modelId="{DE6FA784-21AF-D54B-8BB0-7B903A1FDA2A}" type="presParOf" srcId="{354BEC9C-BA4E-3444-95B6-B4EE9B8B8AF3}" destId="{4B020667-C1C3-8F41-9A5F-4D3F05C8F99B}" srcOrd="93" destOrd="0" presId="urn:microsoft.com/office/officeart/2005/8/layout/default"/>
    <dgm:cxn modelId="{FADA866D-0324-3E4F-BCB2-93C974149985}" type="presParOf" srcId="{354BEC9C-BA4E-3444-95B6-B4EE9B8B8AF3}" destId="{DD1BEFFD-AAAE-0B47-97F7-18AA35BCD67E}" srcOrd="94" destOrd="0" presId="urn:microsoft.com/office/officeart/2005/8/layout/default"/>
    <dgm:cxn modelId="{693E44E4-8B8D-1C4E-8EC7-1B0A200D5FA8}" type="presParOf" srcId="{354BEC9C-BA4E-3444-95B6-B4EE9B8B8AF3}" destId="{9FAA920F-FCFC-9F47-A161-5B967E9FF773}" srcOrd="95" destOrd="0" presId="urn:microsoft.com/office/officeart/2005/8/layout/default"/>
    <dgm:cxn modelId="{5F995530-009D-FD46-9E49-87E8F0E02E83}" type="presParOf" srcId="{354BEC9C-BA4E-3444-95B6-B4EE9B8B8AF3}" destId="{D87C56DC-BDE2-3744-84AD-960C40C94F34}" srcOrd="96" destOrd="0" presId="urn:microsoft.com/office/officeart/2005/8/layout/default"/>
    <dgm:cxn modelId="{CCA8B7E3-FD89-8E45-A338-EF63C0713A39}" type="presParOf" srcId="{354BEC9C-BA4E-3444-95B6-B4EE9B8B8AF3}" destId="{5034DE02-A5D6-D349-A3C5-911EBC39F9EE}" srcOrd="97" destOrd="0" presId="urn:microsoft.com/office/officeart/2005/8/layout/default"/>
    <dgm:cxn modelId="{0879E72E-EDAF-D94F-A48E-106FD308F1C0}" type="presParOf" srcId="{354BEC9C-BA4E-3444-95B6-B4EE9B8B8AF3}" destId="{73F177CF-E90A-7A47-BD49-394B4983F5F1}" srcOrd="98" destOrd="0" presId="urn:microsoft.com/office/officeart/2005/8/layout/default"/>
    <dgm:cxn modelId="{3256C60C-A438-A64C-8CC0-1DB8F1F88B4A}" type="presParOf" srcId="{354BEC9C-BA4E-3444-95B6-B4EE9B8B8AF3}" destId="{5B8F51E2-6921-874A-B116-2A7D6B63A094}" srcOrd="99" destOrd="0" presId="urn:microsoft.com/office/officeart/2005/8/layout/default"/>
    <dgm:cxn modelId="{286907DB-842A-D44B-8FE1-B695FB9B08FE}" type="presParOf" srcId="{354BEC9C-BA4E-3444-95B6-B4EE9B8B8AF3}" destId="{C0F4119E-DD59-A244-87D1-B0E9995D4176}" srcOrd="100" destOrd="0" presId="urn:microsoft.com/office/officeart/2005/8/layout/default"/>
    <dgm:cxn modelId="{B69E2C85-A857-A247-916D-C3B756C1FEFD}" type="presParOf" srcId="{354BEC9C-BA4E-3444-95B6-B4EE9B8B8AF3}" destId="{F51B25A4-F685-8D4B-A8D0-5D406E524156}" srcOrd="101" destOrd="0" presId="urn:microsoft.com/office/officeart/2005/8/layout/default"/>
    <dgm:cxn modelId="{6347B640-10A5-BB41-8ECD-1A023E5DA0EA}" type="presParOf" srcId="{354BEC9C-BA4E-3444-95B6-B4EE9B8B8AF3}" destId="{95BD11E2-A0D7-0E48-8C6E-3CE174765434}" srcOrd="102" destOrd="0" presId="urn:microsoft.com/office/officeart/2005/8/layout/default"/>
    <dgm:cxn modelId="{6C1C8B01-0997-8D44-BF00-5C39016D99E1}" type="presParOf" srcId="{354BEC9C-BA4E-3444-95B6-B4EE9B8B8AF3}" destId="{FBD9E36F-4300-D744-A944-15F0DFCA33E2}" srcOrd="103" destOrd="0" presId="urn:microsoft.com/office/officeart/2005/8/layout/default"/>
    <dgm:cxn modelId="{2DD665E4-46B2-184F-86C9-34183750A5C7}" type="presParOf" srcId="{354BEC9C-BA4E-3444-95B6-B4EE9B8B8AF3}" destId="{8C984901-D7D7-5D4C-9BBD-1A24B39AC6B7}" srcOrd="104" destOrd="0" presId="urn:microsoft.com/office/officeart/2005/8/layout/default"/>
    <dgm:cxn modelId="{058F16D1-0DEA-D243-AFB5-4025EA2D8B10}" type="presParOf" srcId="{354BEC9C-BA4E-3444-95B6-B4EE9B8B8AF3}" destId="{882F11F2-EBD1-214F-83B4-D29435976629}" srcOrd="105" destOrd="0" presId="urn:microsoft.com/office/officeart/2005/8/layout/default"/>
    <dgm:cxn modelId="{439F0A8A-084B-0248-AE15-22C239F4E32F}" type="presParOf" srcId="{354BEC9C-BA4E-3444-95B6-B4EE9B8B8AF3}" destId="{B50B17FF-396D-934A-9454-8038360EA65D}" srcOrd="10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147A17-A47F-A042-B385-384FA85BACD8}" type="doc">
      <dgm:prSet loTypeId="urn:microsoft.com/office/officeart/2005/8/layout/default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F91AB496-9442-D347-AA79-CCDF6A0EFE60}">
      <dgm:prSet/>
      <dgm:spPr/>
      <dgm:t>
        <a:bodyPr/>
        <a:lstStyle/>
        <a:p>
          <a:r>
            <a:rPr lang="cs-CZ"/>
            <a:t>BIC Plzeň </a:t>
          </a:r>
        </a:p>
      </dgm:t>
    </dgm:pt>
    <dgm:pt modelId="{FDD6C4F7-8055-4F43-973C-7CBED9CBDF91}" type="parTrans" cxnId="{DB572A7B-594E-FA4B-A75E-C7424A67A8DF}">
      <dgm:prSet/>
      <dgm:spPr/>
      <dgm:t>
        <a:bodyPr/>
        <a:lstStyle/>
        <a:p>
          <a:endParaRPr lang="cs-CZ"/>
        </a:p>
      </dgm:t>
    </dgm:pt>
    <dgm:pt modelId="{4DAD86FC-A78F-7949-B480-751616414A3D}" type="sibTrans" cxnId="{DB572A7B-594E-FA4B-A75E-C7424A67A8DF}">
      <dgm:prSet/>
      <dgm:spPr/>
      <dgm:t>
        <a:bodyPr/>
        <a:lstStyle/>
        <a:p>
          <a:endParaRPr lang="cs-CZ"/>
        </a:p>
      </dgm:t>
    </dgm:pt>
    <dgm:pt modelId="{168E3D0C-88AB-2E44-9311-D615FDB4FABD}">
      <dgm:prSet/>
      <dgm:spPr/>
      <dgm:t>
        <a:bodyPr/>
        <a:lstStyle/>
        <a:p>
          <a:r>
            <a:rPr lang="cs-CZ"/>
            <a:t>Agentura pro podporu podnikaní a investic CzechInvest </a:t>
          </a:r>
        </a:p>
      </dgm:t>
    </dgm:pt>
    <dgm:pt modelId="{769A30EE-94E7-1541-BB20-7E77F06083C1}" type="parTrans" cxnId="{3E3B58E2-4E1C-A84B-8F8B-1659D0E3EC08}">
      <dgm:prSet/>
      <dgm:spPr/>
      <dgm:t>
        <a:bodyPr/>
        <a:lstStyle/>
        <a:p>
          <a:endParaRPr lang="cs-CZ"/>
        </a:p>
      </dgm:t>
    </dgm:pt>
    <dgm:pt modelId="{CCB7642E-B706-1D4E-923C-BE4446745944}" type="sibTrans" cxnId="{3E3B58E2-4E1C-A84B-8F8B-1659D0E3EC08}">
      <dgm:prSet/>
      <dgm:spPr/>
      <dgm:t>
        <a:bodyPr/>
        <a:lstStyle/>
        <a:p>
          <a:endParaRPr lang="cs-CZ"/>
        </a:p>
      </dgm:t>
    </dgm:pt>
    <dgm:pt modelId="{9CDBA943-4FFF-464B-B626-06A09DE34B50}">
      <dgm:prSet/>
      <dgm:spPr/>
      <dgm:t>
        <a:bodyPr/>
        <a:lstStyle/>
        <a:p>
          <a:r>
            <a:rPr lang="cs-CZ"/>
            <a:t>Správa Informačních Technologií Města Plzně</a:t>
          </a:r>
        </a:p>
      </dgm:t>
    </dgm:pt>
    <dgm:pt modelId="{73D5196B-6218-3945-BB66-C3CFE9C7CD4C}" type="parTrans" cxnId="{1813439F-CF4C-6242-9CF6-B0AF135620CE}">
      <dgm:prSet/>
      <dgm:spPr/>
      <dgm:t>
        <a:bodyPr/>
        <a:lstStyle/>
        <a:p>
          <a:endParaRPr lang="cs-CZ"/>
        </a:p>
      </dgm:t>
    </dgm:pt>
    <dgm:pt modelId="{8792A457-AADE-434E-BD82-D7A62C4DA7C3}" type="sibTrans" cxnId="{1813439F-CF4C-6242-9CF6-B0AF135620CE}">
      <dgm:prSet/>
      <dgm:spPr/>
      <dgm:t>
        <a:bodyPr/>
        <a:lstStyle/>
        <a:p>
          <a:endParaRPr lang="cs-CZ"/>
        </a:p>
      </dgm:t>
    </dgm:pt>
    <dgm:pt modelId="{6AA54510-D8DE-CD4E-81D7-3DA9F32F9D4A}">
      <dgm:prSet/>
      <dgm:spPr/>
      <dgm:t>
        <a:bodyPr/>
        <a:lstStyle/>
        <a:p>
          <a:r>
            <a:rPr lang="cs-CZ"/>
            <a:t>SIT Port</a:t>
          </a:r>
        </a:p>
      </dgm:t>
    </dgm:pt>
    <dgm:pt modelId="{A0046B36-3281-D64F-8552-3ECC671C7774}" type="parTrans" cxnId="{8ECD8957-9070-3342-B17A-D1031F098BD5}">
      <dgm:prSet/>
      <dgm:spPr/>
      <dgm:t>
        <a:bodyPr/>
        <a:lstStyle/>
        <a:p>
          <a:endParaRPr lang="cs-CZ"/>
        </a:p>
      </dgm:t>
    </dgm:pt>
    <dgm:pt modelId="{FB8F1009-8B26-F24A-B47E-E31034148096}" type="sibTrans" cxnId="{8ECD8957-9070-3342-B17A-D1031F098BD5}">
      <dgm:prSet/>
      <dgm:spPr/>
      <dgm:t>
        <a:bodyPr/>
        <a:lstStyle/>
        <a:p>
          <a:endParaRPr lang="cs-CZ"/>
        </a:p>
      </dgm:t>
    </dgm:pt>
    <dgm:pt modelId="{B84EE68F-5B68-BE4B-8E35-1A6B035B6D58}">
      <dgm:prSet/>
      <dgm:spPr/>
      <dgm:t>
        <a:bodyPr/>
        <a:lstStyle/>
        <a:p>
          <a:r>
            <a:rPr lang="cs-CZ"/>
            <a:t>SIT Port </a:t>
          </a:r>
          <a:r>
            <a:rPr lang="cs-CZ" err="1"/>
            <a:t>garage</a:t>
          </a:r>
          <a:endParaRPr lang="cs-CZ"/>
        </a:p>
      </dgm:t>
    </dgm:pt>
    <dgm:pt modelId="{7C110766-0158-374D-BEE7-3C7100CF5494}" type="parTrans" cxnId="{611A1D4A-9999-1B43-8061-F0E311BD664D}">
      <dgm:prSet/>
      <dgm:spPr/>
      <dgm:t>
        <a:bodyPr/>
        <a:lstStyle/>
        <a:p>
          <a:endParaRPr lang="cs-CZ"/>
        </a:p>
      </dgm:t>
    </dgm:pt>
    <dgm:pt modelId="{164ACC38-D943-D74E-AF58-ABE3A95BFA06}" type="sibTrans" cxnId="{611A1D4A-9999-1B43-8061-F0E311BD664D}">
      <dgm:prSet/>
      <dgm:spPr/>
      <dgm:t>
        <a:bodyPr/>
        <a:lstStyle/>
        <a:p>
          <a:endParaRPr lang="cs-CZ"/>
        </a:p>
      </dgm:t>
    </dgm:pt>
    <dgm:pt modelId="{5EC38950-9FA0-C547-BA53-D9AD36421F30}">
      <dgm:prSet/>
      <dgm:spPr/>
      <dgm:t>
        <a:bodyPr/>
        <a:lstStyle/>
        <a:p>
          <a:r>
            <a:rPr lang="cs-CZ" err="1"/>
            <a:t>Nvias</a:t>
          </a:r>
          <a:r>
            <a:rPr lang="cs-CZ"/>
            <a:t> </a:t>
          </a:r>
        </a:p>
      </dgm:t>
    </dgm:pt>
    <dgm:pt modelId="{AA8AD4D6-4AD6-8449-B0E4-71853AA713B1}" type="parTrans" cxnId="{CCB0C9CD-0AF7-D441-932A-A1CB31AE996A}">
      <dgm:prSet/>
      <dgm:spPr/>
      <dgm:t>
        <a:bodyPr/>
        <a:lstStyle/>
        <a:p>
          <a:endParaRPr lang="cs-CZ"/>
        </a:p>
      </dgm:t>
    </dgm:pt>
    <dgm:pt modelId="{6FCE0705-4EB3-294B-8A9C-4206D99AEBFB}" type="sibTrans" cxnId="{CCB0C9CD-0AF7-D441-932A-A1CB31AE996A}">
      <dgm:prSet/>
      <dgm:spPr/>
      <dgm:t>
        <a:bodyPr/>
        <a:lstStyle/>
        <a:p>
          <a:endParaRPr lang="cs-CZ"/>
        </a:p>
      </dgm:t>
    </dgm:pt>
    <dgm:pt modelId="{158BD034-7059-A749-936C-04212802978C}">
      <dgm:prSet/>
      <dgm:spPr/>
      <dgm:t>
        <a:bodyPr/>
        <a:lstStyle/>
        <a:p>
          <a:r>
            <a:rPr lang="cs-CZ"/>
            <a:t>Vědeckotechnický́ park Plzeň, a.s. </a:t>
          </a:r>
        </a:p>
      </dgm:t>
    </dgm:pt>
    <dgm:pt modelId="{A69E9A72-FE69-5F43-90A9-A66706051C02}" type="parTrans" cxnId="{175CA78E-0C40-E14F-A773-DBA4892683AD}">
      <dgm:prSet/>
      <dgm:spPr/>
      <dgm:t>
        <a:bodyPr/>
        <a:lstStyle/>
        <a:p>
          <a:endParaRPr lang="cs-CZ"/>
        </a:p>
      </dgm:t>
    </dgm:pt>
    <dgm:pt modelId="{8E24B287-73B3-3240-B350-773FDC36DABA}" type="sibTrans" cxnId="{175CA78E-0C40-E14F-A773-DBA4892683AD}">
      <dgm:prSet/>
      <dgm:spPr/>
      <dgm:t>
        <a:bodyPr/>
        <a:lstStyle/>
        <a:p>
          <a:endParaRPr lang="cs-CZ"/>
        </a:p>
      </dgm:t>
    </dgm:pt>
    <dgm:pt modelId="{6CC4EC8E-1446-6249-8F7E-2B697A5F41D3}">
      <dgm:prSet/>
      <dgm:spPr/>
      <dgm:t>
        <a:bodyPr/>
        <a:lstStyle/>
        <a:p>
          <a:r>
            <a:rPr lang="cs-CZ"/>
            <a:t>Vědeckotechnický́ park COMTES FHT </a:t>
          </a:r>
        </a:p>
      </dgm:t>
    </dgm:pt>
    <dgm:pt modelId="{02A0145B-5E48-844D-907E-7DE53B418EDD}" type="parTrans" cxnId="{946DEA66-DA0C-0C4B-8D10-A0EF8EE762E1}">
      <dgm:prSet/>
      <dgm:spPr/>
      <dgm:t>
        <a:bodyPr/>
        <a:lstStyle/>
        <a:p>
          <a:endParaRPr lang="cs-CZ"/>
        </a:p>
      </dgm:t>
    </dgm:pt>
    <dgm:pt modelId="{DB7AEA2C-9D3B-6A43-9F76-4ACFA6DCAE56}" type="sibTrans" cxnId="{946DEA66-DA0C-0C4B-8D10-A0EF8EE762E1}">
      <dgm:prSet/>
      <dgm:spPr/>
      <dgm:t>
        <a:bodyPr/>
        <a:lstStyle/>
        <a:p>
          <a:endParaRPr lang="cs-CZ"/>
        </a:p>
      </dgm:t>
    </dgm:pt>
    <dgm:pt modelId="{BFF0A2BC-F31A-5243-A441-CA59EDD8C61A}">
      <dgm:prSet/>
      <dgm:spPr/>
      <dgm:t>
        <a:bodyPr/>
        <a:lstStyle/>
        <a:p>
          <a:r>
            <a:rPr lang="cs-CZ"/>
            <a:t>Klastr MECHATRONIKA, z.s. </a:t>
          </a:r>
        </a:p>
      </dgm:t>
    </dgm:pt>
    <dgm:pt modelId="{EF28599F-7DCA-9641-AE41-DDBD09E4A7FF}" type="parTrans" cxnId="{5C87A57E-CF86-B24B-8715-510803DCB516}">
      <dgm:prSet/>
      <dgm:spPr/>
      <dgm:t>
        <a:bodyPr/>
        <a:lstStyle/>
        <a:p>
          <a:endParaRPr lang="cs-CZ"/>
        </a:p>
      </dgm:t>
    </dgm:pt>
    <dgm:pt modelId="{18FD6865-68ED-5F4B-97C7-D189E8FCA130}" type="sibTrans" cxnId="{5C87A57E-CF86-B24B-8715-510803DCB516}">
      <dgm:prSet/>
      <dgm:spPr/>
      <dgm:t>
        <a:bodyPr/>
        <a:lstStyle/>
        <a:p>
          <a:endParaRPr lang="cs-CZ"/>
        </a:p>
      </dgm:t>
    </dgm:pt>
    <dgm:pt modelId="{AAA2F741-A1CE-6B43-9270-076AC6EADA35}">
      <dgm:prSet/>
      <dgm:spPr/>
      <dgm:t>
        <a:bodyPr/>
        <a:lstStyle/>
        <a:p>
          <a:r>
            <a:rPr lang="cs-CZ"/>
            <a:t>Klastr Chytrý Plzeňský kraj, z.s. </a:t>
          </a:r>
        </a:p>
      </dgm:t>
    </dgm:pt>
    <dgm:pt modelId="{7FF33D58-57E0-344C-9803-72965A23EB31}" type="parTrans" cxnId="{B2145A4D-3E18-4549-87B5-C3988A21B724}">
      <dgm:prSet/>
      <dgm:spPr/>
      <dgm:t>
        <a:bodyPr/>
        <a:lstStyle/>
        <a:p>
          <a:endParaRPr lang="cs-CZ"/>
        </a:p>
      </dgm:t>
    </dgm:pt>
    <dgm:pt modelId="{A6EB153F-E665-8D45-9F2D-D627670CBC34}" type="sibTrans" cxnId="{B2145A4D-3E18-4549-87B5-C3988A21B724}">
      <dgm:prSet/>
      <dgm:spPr/>
      <dgm:t>
        <a:bodyPr/>
        <a:lstStyle/>
        <a:p>
          <a:endParaRPr lang="cs-CZ"/>
        </a:p>
      </dgm:t>
    </dgm:pt>
    <dgm:pt modelId="{A3ABE23D-3D85-074D-BC06-92F2EBA52CB0}">
      <dgm:prSet/>
      <dgm:spPr/>
      <dgm:t>
        <a:bodyPr/>
        <a:lstStyle/>
        <a:p>
          <a:r>
            <a:rPr lang="cs-CZ"/>
            <a:t>Technological Initiative Pilsen </a:t>
          </a:r>
        </a:p>
      </dgm:t>
    </dgm:pt>
    <dgm:pt modelId="{C8302987-5DF3-AD48-8CA3-472D483BA076}" type="parTrans" cxnId="{9B292202-086F-E143-BB12-D4FC406632BE}">
      <dgm:prSet/>
      <dgm:spPr/>
      <dgm:t>
        <a:bodyPr/>
        <a:lstStyle/>
        <a:p>
          <a:endParaRPr lang="cs-CZ"/>
        </a:p>
      </dgm:t>
    </dgm:pt>
    <dgm:pt modelId="{538B5DEF-8AD6-0145-A0A5-5628FAA8FE28}" type="sibTrans" cxnId="{9B292202-086F-E143-BB12-D4FC406632BE}">
      <dgm:prSet/>
      <dgm:spPr/>
      <dgm:t>
        <a:bodyPr/>
        <a:lstStyle/>
        <a:p>
          <a:endParaRPr lang="cs-CZ"/>
        </a:p>
      </dgm:t>
    </dgm:pt>
    <dgm:pt modelId="{952A84E4-59B0-B744-95EE-93BD80EE8467}">
      <dgm:prSet/>
      <dgm:spPr/>
      <dgm:t>
        <a:bodyPr/>
        <a:lstStyle/>
        <a:p>
          <a:r>
            <a:rPr lang="cs-CZ"/>
            <a:t>TechTower</a:t>
          </a:r>
        </a:p>
      </dgm:t>
    </dgm:pt>
    <dgm:pt modelId="{D85F6DC4-7A78-4644-95AC-142FB83F4AC8}" type="parTrans" cxnId="{DDD2601D-9538-E74E-8B9C-A5956F58B6F8}">
      <dgm:prSet/>
      <dgm:spPr/>
      <dgm:t>
        <a:bodyPr/>
        <a:lstStyle/>
        <a:p>
          <a:endParaRPr lang="cs-CZ"/>
        </a:p>
      </dgm:t>
    </dgm:pt>
    <dgm:pt modelId="{1985D868-496E-894A-9B7D-43C4B40D6F27}" type="sibTrans" cxnId="{DDD2601D-9538-E74E-8B9C-A5956F58B6F8}">
      <dgm:prSet/>
      <dgm:spPr/>
      <dgm:t>
        <a:bodyPr/>
        <a:lstStyle/>
        <a:p>
          <a:endParaRPr lang="cs-CZ"/>
        </a:p>
      </dgm:t>
    </dgm:pt>
    <dgm:pt modelId="{A922E692-A8B9-6F44-85EC-0EE19F3B77E3}">
      <dgm:prSet/>
      <dgm:spPr/>
      <dgm:t>
        <a:bodyPr/>
        <a:lstStyle/>
        <a:p>
          <a:r>
            <a:rPr lang="cs-CZ"/>
            <a:t>VR Lab</a:t>
          </a:r>
        </a:p>
      </dgm:t>
    </dgm:pt>
    <dgm:pt modelId="{A651F4E7-C3C2-184B-813B-5B8064874900}" type="parTrans" cxnId="{A44C8F08-6FE2-D14C-A327-23562421708E}">
      <dgm:prSet/>
      <dgm:spPr/>
      <dgm:t>
        <a:bodyPr/>
        <a:lstStyle/>
        <a:p>
          <a:endParaRPr lang="cs-CZ"/>
        </a:p>
      </dgm:t>
    </dgm:pt>
    <dgm:pt modelId="{C4ADE3A8-235F-0243-9311-3A3A135276C3}" type="sibTrans" cxnId="{A44C8F08-6FE2-D14C-A327-23562421708E}">
      <dgm:prSet/>
      <dgm:spPr/>
      <dgm:t>
        <a:bodyPr/>
        <a:lstStyle/>
        <a:p>
          <a:endParaRPr lang="cs-CZ"/>
        </a:p>
      </dgm:t>
    </dgm:pt>
    <dgm:pt modelId="{A64F2903-80F3-7A4B-B968-3B97FFE71263}">
      <dgm:prSet/>
      <dgm:spPr/>
      <dgm:t>
        <a:bodyPr/>
        <a:lstStyle/>
        <a:p>
          <a:r>
            <a:rPr lang="cs-CZ"/>
            <a:t>Polygon pro autonomní mobilitu</a:t>
          </a:r>
        </a:p>
      </dgm:t>
    </dgm:pt>
    <dgm:pt modelId="{0BCE6027-ADF6-C944-83C1-E1DB1A03D15B}" type="parTrans" cxnId="{73283D49-9307-734F-9804-C93D0D440DBF}">
      <dgm:prSet/>
      <dgm:spPr/>
      <dgm:t>
        <a:bodyPr/>
        <a:lstStyle/>
        <a:p>
          <a:endParaRPr lang="cs-CZ"/>
        </a:p>
      </dgm:t>
    </dgm:pt>
    <dgm:pt modelId="{A432F860-9212-8744-B9FA-D5082414E92C}" type="sibTrans" cxnId="{73283D49-9307-734F-9804-C93D0D440DBF}">
      <dgm:prSet/>
      <dgm:spPr/>
      <dgm:t>
        <a:bodyPr/>
        <a:lstStyle/>
        <a:p>
          <a:endParaRPr lang="cs-CZ"/>
        </a:p>
      </dgm:t>
    </dgm:pt>
    <dgm:pt modelId="{C789B5CA-8560-8E4E-852A-2C1B7CB975CE}">
      <dgm:prSet/>
      <dgm:spPr/>
      <dgm:t>
        <a:bodyPr/>
        <a:lstStyle/>
        <a:p>
          <a:r>
            <a:rPr lang="cs-CZ"/>
            <a:t>Regionální rozvojová agentura Plzeňského kraje</a:t>
          </a:r>
        </a:p>
      </dgm:t>
    </dgm:pt>
    <dgm:pt modelId="{61B8DDEC-21D6-694E-98D7-D43A79A8662C}" type="parTrans" cxnId="{54EC2D51-42E4-8240-91EA-A326F189D459}">
      <dgm:prSet/>
      <dgm:spPr/>
      <dgm:t>
        <a:bodyPr/>
        <a:lstStyle/>
        <a:p>
          <a:endParaRPr lang="cs-CZ"/>
        </a:p>
      </dgm:t>
    </dgm:pt>
    <dgm:pt modelId="{9FF89D09-B9BE-794E-822B-ED43A06553CC}" type="sibTrans" cxnId="{54EC2D51-42E4-8240-91EA-A326F189D459}">
      <dgm:prSet/>
      <dgm:spPr/>
      <dgm:t>
        <a:bodyPr/>
        <a:lstStyle/>
        <a:p>
          <a:endParaRPr lang="cs-CZ"/>
        </a:p>
      </dgm:t>
    </dgm:pt>
    <dgm:pt modelId="{A8F4436E-98E0-044F-A34D-9458870BD896}">
      <dgm:prSet/>
      <dgm:spPr/>
      <dgm:t>
        <a:bodyPr/>
        <a:lstStyle/>
        <a:p>
          <a:r>
            <a:rPr lang="cs-CZ"/>
            <a:t>Drony SIT</a:t>
          </a:r>
        </a:p>
      </dgm:t>
    </dgm:pt>
    <dgm:pt modelId="{C4792391-84E0-1A48-BF26-DFB1945810A5}" type="parTrans" cxnId="{4EC9CCC1-D591-A14D-872E-A084A0707AC1}">
      <dgm:prSet/>
      <dgm:spPr/>
      <dgm:t>
        <a:bodyPr/>
        <a:lstStyle/>
        <a:p>
          <a:endParaRPr lang="cs-CZ"/>
        </a:p>
      </dgm:t>
    </dgm:pt>
    <dgm:pt modelId="{50AE9982-8E74-3A4B-9B5E-0E6BBD8620D8}" type="sibTrans" cxnId="{4EC9CCC1-D591-A14D-872E-A084A0707AC1}">
      <dgm:prSet/>
      <dgm:spPr/>
      <dgm:t>
        <a:bodyPr/>
        <a:lstStyle/>
        <a:p>
          <a:endParaRPr lang="cs-CZ"/>
        </a:p>
      </dgm:t>
    </dgm:pt>
    <dgm:pt modelId="{F87D7A2E-26E0-954F-9C1F-4D721025CB61}" type="pres">
      <dgm:prSet presAssocID="{65147A17-A47F-A042-B385-384FA85BACD8}" presName="diagram" presStyleCnt="0">
        <dgm:presLayoutVars>
          <dgm:dir/>
          <dgm:resizeHandles val="exact"/>
        </dgm:presLayoutVars>
      </dgm:prSet>
      <dgm:spPr/>
    </dgm:pt>
    <dgm:pt modelId="{64B43767-344B-954F-94C5-5A1A6F162AE4}" type="pres">
      <dgm:prSet presAssocID="{F91AB496-9442-D347-AA79-CCDF6A0EFE60}" presName="node" presStyleLbl="node1" presStyleIdx="0" presStyleCnt="16">
        <dgm:presLayoutVars>
          <dgm:bulletEnabled val="1"/>
        </dgm:presLayoutVars>
      </dgm:prSet>
      <dgm:spPr/>
    </dgm:pt>
    <dgm:pt modelId="{70E662F7-32E3-EC4D-93A8-72DFA42A0403}" type="pres">
      <dgm:prSet presAssocID="{4DAD86FC-A78F-7949-B480-751616414A3D}" presName="sibTrans" presStyleCnt="0"/>
      <dgm:spPr/>
    </dgm:pt>
    <dgm:pt modelId="{3B58D61B-3F5A-BC4A-8030-477D7F7B1093}" type="pres">
      <dgm:prSet presAssocID="{C789B5CA-8560-8E4E-852A-2C1B7CB975CE}" presName="node" presStyleLbl="node1" presStyleIdx="1" presStyleCnt="16">
        <dgm:presLayoutVars>
          <dgm:bulletEnabled val="1"/>
        </dgm:presLayoutVars>
      </dgm:prSet>
      <dgm:spPr/>
    </dgm:pt>
    <dgm:pt modelId="{92527663-96A7-5A4C-BB16-C5265FA3FC9A}" type="pres">
      <dgm:prSet presAssocID="{9FF89D09-B9BE-794E-822B-ED43A06553CC}" presName="sibTrans" presStyleCnt="0"/>
      <dgm:spPr/>
    </dgm:pt>
    <dgm:pt modelId="{1468AB44-30C9-044D-AF03-6036B8ED90F5}" type="pres">
      <dgm:prSet presAssocID="{168E3D0C-88AB-2E44-9311-D615FDB4FABD}" presName="node" presStyleLbl="node1" presStyleIdx="2" presStyleCnt="16">
        <dgm:presLayoutVars>
          <dgm:bulletEnabled val="1"/>
        </dgm:presLayoutVars>
      </dgm:prSet>
      <dgm:spPr/>
    </dgm:pt>
    <dgm:pt modelId="{28C4E167-2C8C-934D-802F-23356AEE763E}" type="pres">
      <dgm:prSet presAssocID="{CCB7642E-B706-1D4E-923C-BE4446745944}" presName="sibTrans" presStyleCnt="0"/>
      <dgm:spPr/>
    </dgm:pt>
    <dgm:pt modelId="{344188A8-FF52-C546-896E-EF47BBB274E5}" type="pres">
      <dgm:prSet presAssocID="{9CDBA943-4FFF-464B-B626-06A09DE34B50}" presName="node" presStyleLbl="node1" presStyleIdx="3" presStyleCnt="16">
        <dgm:presLayoutVars>
          <dgm:bulletEnabled val="1"/>
        </dgm:presLayoutVars>
      </dgm:prSet>
      <dgm:spPr/>
    </dgm:pt>
    <dgm:pt modelId="{F7E9E01B-E79F-2246-A200-432E084A24FE}" type="pres">
      <dgm:prSet presAssocID="{8792A457-AADE-434E-BD82-D7A62C4DA7C3}" presName="sibTrans" presStyleCnt="0"/>
      <dgm:spPr/>
    </dgm:pt>
    <dgm:pt modelId="{55E77E3E-18D8-9D47-9C31-61ECA84AB534}" type="pres">
      <dgm:prSet presAssocID="{6AA54510-D8DE-CD4E-81D7-3DA9F32F9D4A}" presName="node" presStyleLbl="node1" presStyleIdx="4" presStyleCnt="16">
        <dgm:presLayoutVars>
          <dgm:bulletEnabled val="1"/>
        </dgm:presLayoutVars>
      </dgm:prSet>
      <dgm:spPr/>
    </dgm:pt>
    <dgm:pt modelId="{D5F9E6BA-179D-C048-821E-A7019D68ECCC}" type="pres">
      <dgm:prSet presAssocID="{FB8F1009-8B26-F24A-B47E-E31034148096}" presName="sibTrans" presStyleCnt="0"/>
      <dgm:spPr/>
    </dgm:pt>
    <dgm:pt modelId="{075FFBF5-CB75-9045-ADB3-44B1B69A2BF7}" type="pres">
      <dgm:prSet presAssocID="{B84EE68F-5B68-BE4B-8E35-1A6B035B6D58}" presName="node" presStyleLbl="node1" presStyleIdx="5" presStyleCnt="16">
        <dgm:presLayoutVars>
          <dgm:bulletEnabled val="1"/>
        </dgm:presLayoutVars>
      </dgm:prSet>
      <dgm:spPr/>
    </dgm:pt>
    <dgm:pt modelId="{1A5BA60B-FEAE-F441-8B71-426CCA4319A3}" type="pres">
      <dgm:prSet presAssocID="{164ACC38-D943-D74E-AF58-ABE3A95BFA06}" presName="sibTrans" presStyleCnt="0"/>
      <dgm:spPr/>
    </dgm:pt>
    <dgm:pt modelId="{8733314D-A4FE-1E40-8408-AF8EE755698D}" type="pres">
      <dgm:prSet presAssocID="{A8F4436E-98E0-044F-A34D-9458870BD896}" presName="node" presStyleLbl="node1" presStyleIdx="6" presStyleCnt="16">
        <dgm:presLayoutVars>
          <dgm:bulletEnabled val="1"/>
        </dgm:presLayoutVars>
      </dgm:prSet>
      <dgm:spPr/>
    </dgm:pt>
    <dgm:pt modelId="{CB4FDFB3-1438-C844-964C-9520B68026E2}" type="pres">
      <dgm:prSet presAssocID="{50AE9982-8E74-3A4B-9B5E-0E6BBD8620D8}" presName="sibTrans" presStyleCnt="0"/>
      <dgm:spPr/>
    </dgm:pt>
    <dgm:pt modelId="{77B7A5AD-A46D-0142-8961-B7CCF8B79DA4}" type="pres">
      <dgm:prSet presAssocID="{5EC38950-9FA0-C547-BA53-D9AD36421F30}" presName="node" presStyleLbl="node1" presStyleIdx="7" presStyleCnt="16">
        <dgm:presLayoutVars>
          <dgm:bulletEnabled val="1"/>
        </dgm:presLayoutVars>
      </dgm:prSet>
      <dgm:spPr/>
    </dgm:pt>
    <dgm:pt modelId="{A18CC683-69E5-1B44-9F21-916ECC309689}" type="pres">
      <dgm:prSet presAssocID="{6FCE0705-4EB3-294B-8A9C-4206D99AEBFB}" presName="sibTrans" presStyleCnt="0"/>
      <dgm:spPr/>
    </dgm:pt>
    <dgm:pt modelId="{84491B63-6808-6B4A-9B0B-AA1BA02CCED7}" type="pres">
      <dgm:prSet presAssocID="{158BD034-7059-A749-936C-04212802978C}" presName="node" presStyleLbl="node1" presStyleIdx="8" presStyleCnt="16">
        <dgm:presLayoutVars>
          <dgm:bulletEnabled val="1"/>
        </dgm:presLayoutVars>
      </dgm:prSet>
      <dgm:spPr/>
    </dgm:pt>
    <dgm:pt modelId="{29D9CC68-09DF-2A42-904D-235AB3152CBD}" type="pres">
      <dgm:prSet presAssocID="{8E24B287-73B3-3240-B350-773FDC36DABA}" presName="sibTrans" presStyleCnt="0"/>
      <dgm:spPr/>
    </dgm:pt>
    <dgm:pt modelId="{2EDC1A83-AD39-4F4D-87B4-673FD909E3ED}" type="pres">
      <dgm:prSet presAssocID="{6CC4EC8E-1446-6249-8F7E-2B697A5F41D3}" presName="node" presStyleLbl="node1" presStyleIdx="9" presStyleCnt="16">
        <dgm:presLayoutVars>
          <dgm:bulletEnabled val="1"/>
        </dgm:presLayoutVars>
      </dgm:prSet>
      <dgm:spPr/>
    </dgm:pt>
    <dgm:pt modelId="{77C1C075-C3F2-B643-A5C3-69FBD480107C}" type="pres">
      <dgm:prSet presAssocID="{DB7AEA2C-9D3B-6A43-9F76-4ACFA6DCAE56}" presName="sibTrans" presStyleCnt="0"/>
      <dgm:spPr/>
    </dgm:pt>
    <dgm:pt modelId="{BCA651D6-E5B9-C445-A711-71F56C392CDB}" type="pres">
      <dgm:prSet presAssocID="{BFF0A2BC-F31A-5243-A441-CA59EDD8C61A}" presName="node" presStyleLbl="node1" presStyleIdx="10" presStyleCnt="16">
        <dgm:presLayoutVars>
          <dgm:bulletEnabled val="1"/>
        </dgm:presLayoutVars>
      </dgm:prSet>
      <dgm:spPr/>
    </dgm:pt>
    <dgm:pt modelId="{B1844F08-199B-454E-85F0-3CFA50CFB5C1}" type="pres">
      <dgm:prSet presAssocID="{18FD6865-68ED-5F4B-97C7-D189E8FCA130}" presName="sibTrans" presStyleCnt="0"/>
      <dgm:spPr/>
    </dgm:pt>
    <dgm:pt modelId="{F228CC3E-9D3F-3642-A06C-5E17841FB0A9}" type="pres">
      <dgm:prSet presAssocID="{AAA2F741-A1CE-6B43-9270-076AC6EADA35}" presName="node" presStyleLbl="node1" presStyleIdx="11" presStyleCnt="16">
        <dgm:presLayoutVars>
          <dgm:bulletEnabled val="1"/>
        </dgm:presLayoutVars>
      </dgm:prSet>
      <dgm:spPr/>
    </dgm:pt>
    <dgm:pt modelId="{72E25626-FFDE-2447-9381-B1126FB1B522}" type="pres">
      <dgm:prSet presAssocID="{A6EB153F-E665-8D45-9F2D-D627670CBC34}" presName="sibTrans" presStyleCnt="0"/>
      <dgm:spPr/>
    </dgm:pt>
    <dgm:pt modelId="{A843F5D3-4168-004F-B6E2-CF4152E7D136}" type="pres">
      <dgm:prSet presAssocID="{A3ABE23D-3D85-074D-BC06-92F2EBA52CB0}" presName="node" presStyleLbl="node1" presStyleIdx="12" presStyleCnt="16">
        <dgm:presLayoutVars>
          <dgm:bulletEnabled val="1"/>
        </dgm:presLayoutVars>
      </dgm:prSet>
      <dgm:spPr/>
    </dgm:pt>
    <dgm:pt modelId="{1748E8E3-657B-AC4F-A7A6-3AE892B467E9}" type="pres">
      <dgm:prSet presAssocID="{538B5DEF-8AD6-0145-A0A5-5628FAA8FE28}" presName="sibTrans" presStyleCnt="0"/>
      <dgm:spPr/>
    </dgm:pt>
    <dgm:pt modelId="{1FF896C3-FD2B-ED4B-BC0F-82F5A5303A5A}" type="pres">
      <dgm:prSet presAssocID="{952A84E4-59B0-B744-95EE-93BD80EE8467}" presName="node" presStyleLbl="node1" presStyleIdx="13" presStyleCnt="16">
        <dgm:presLayoutVars>
          <dgm:bulletEnabled val="1"/>
        </dgm:presLayoutVars>
      </dgm:prSet>
      <dgm:spPr/>
    </dgm:pt>
    <dgm:pt modelId="{ED43B55B-CC44-6946-910C-B4C50F21D088}" type="pres">
      <dgm:prSet presAssocID="{1985D868-496E-894A-9B7D-43C4B40D6F27}" presName="sibTrans" presStyleCnt="0"/>
      <dgm:spPr/>
    </dgm:pt>
    <dgm:pt modelId="{C02680C6-8081-4347-B0ED-829A6C13C550}" type="pres">
      <dgm:prSet presAssocID="{A922E692-A8B9-6F44-85EC-0EE19F3B77E3}" presName="node" presStyleLbl="node1" presStyleIdx="14" presStyleCnt="16">
        <dgm:presLayoutVars>
          <dgm:bulletEnabled val="1"/>
        </dgm:presLayoutVars>
      </dgm:prSet>
      <dgm:spPr/>
    </dgm:pt>
    <dgm:pt modelId="{D77A9DD1-FB46-2147-AB92-21FBB937B5EF}" type="pres">
      <dgm:prSet presAssocID="{C4ADE3A8-235F-0243-9311-3A3A135276C3}" presName="sibTrans" presStyleCnt="0"/>
      <dgm:spPr/>
    </dgm:pt>
    <dgm:pt modelId="{B805FD59-98C2-E14F-9B1F-7F1875C2F1D8}" type="pres">
      <dgm:prSet presAssocID="{A64F2903-80F3-7A4B-B968-3B97FFE71263}" presName="node" presStyleLbl="node1" presStyleIdx="15" presStyleCnt="16">
        <dgm:presLayoutVars>
          <dgm:bulletEnabled val="1"/>
        </dgm:presLayoutVars>
      </dgm:prSet>
      <dgm:spPr/>
    </dgm:pt>
  </dgm:ptLst>
  <dgm:cxnLst>
    <dgm:cxn modelId="{9B292202-086F-E143-BB12-D4FC406632BE}" srcId="{65147A17-A47F-A042-B385-384FA85BACD8}" destId="{A3ABE23D-3D85-074D-BC06-92F2EBA52CB0}" srcOrd="12" destOrd="0" parTransId="{C8302987-5DF3-AD48-8CA3-472D483BA076}" sibTransId="{538B5DEF-8AD6-0145-A0A5-5628FAA8FE28}"/>
    <dgm:cxn modelId="{A44C8F08-6FE2-D14C-A327-23562421708E}" srcId="{65147A17-A47F-A042-B385-384FA85BACD8}" destId="{A922E692-A8B9-6F44-85EC-0EE19F3B77E3}" srcOrd="14" destOrd="0" parTransId="{A651F4E7-C3C2-184B-813B-5B8064874900}" sibTransId="{C4ADE3A8-235F-0243-9311-3A3A135276C3}"/>
    <dgm:cxn modelId="{40812A12-45D9-DA48-95FF-277D4C5AAA6A}" type="presOf" srcId="{6AA54510-D8DE-CD4E-81D7-3DA9F32F9D4A}" destId="{55E77E3E-18D8-9D47-9C31-61ECA84AB534}" srcOrd="0" destOrd="0" presId="urn:microsoft.com/office/officeart/2005/8/layout/default"/>
    <dgm:cxn modelId="{DDD2601D-9538-E74E-8B9C-A5956F58B6F8}" srcId="{65147A17-A47F-A042-B385-384FA85BACD8}" destId="{952A84E4-59B0-B744-95EE-93BD80EE8467}" srcOrd="13" destOrd="0" parTransId="{D85F6DC4-7A78-4644-95AC-142FB83F4AC8}" sibTransId="{1985D868-496E-894A-9B7D-43C4B40D6F27}"/>
    <dgm:cxn modelId="{80417124-188C-DF47-A0C0-20FB37AC1216}" type="presOf" srcId="{65147A17-A47F-A042-B385-384FA85BACD8}" destId="{F87D7A2E-26E0-954F-9C1F-4D721025CB61}" srcOrd="0" destOrd="0" presId="urn:microsoft.com/office/officeart/2005/8/layout/default"/>
    <dgm:cxn modelId="{E95A9F2A-AF5B-7648-9875-116D9F81FF49}" type="presOf" srcId="{F91AB496-9442-D347-AA79-CCDF6A0EFE60}" destId="{64B43767-344B-954F-94C5-5A1A6F162AE4}" srcOrd="0" destOrd="0" presId="urn:microsoft.com/office/officeart/2005/8/layout/default"/>
    <dgm:cxn modelId="{7C14F92E-2A1A-994B-A191-DB642CAA0FB0}" type="presOf" srcId="{952A84E4-59B0-B744-95EE-93BD80EE8467}" destId="{1FF896C3-FD2B-ED4B-BC0F-82F5A5303A5A}" srcOrd="0" destOrd="0" presId="urn:microsoft.com/office/officeart/2005/8/layout/default"/>
    <dgm:cxn modelId="{3D257F33-C5AB-7244-8D8B-26E9771C621A}" type="presOf" srcId="{6CC4EC8E-1446-6249-8F7E-2B697A5F41D3}" destId="{2EDC1A83-AD39-4F4D-87B4-673FD909E3ED}" srcOrd="0" destOrd="0" presId="urn:microsoft.com/office/officeart/2005/8/layout/default"/>
    <dgm:cxn modelId="{E316D95D-C146-4A4A-A499-6C44453212AC}" type="presOf" srcId="{5EC38950-9FA0-C547-BA53-D9AD36421F30}" destId="{77B7A5AD-A46D-0142-8961-B7CCF8B79DA4}" srcOrd="0" destOrd="0" presId="urn:microsoft.com/office/officeart/2005/8/layout/default"/>
    <dgm:cxn modelId="{946DEA66-DA0C-0C4B-8D10-A0EF8EE762E1}" srcId="{65147A17-A47F-A042-B385-384FA85BACD8}" destId="{6CC4EC8E-1446-6249-8F7E-2B697A5F41D3}" srcOrd="9" destOrd="0" parTransId="{02A0145B-5E48-844D-907E-7DE53B418EDD}" sibTransId="{DB7AEA2C-9D3B-6A43-9F76-4ACFA6DCAE56}"/>
    <dgm:cxn modelId="{73283D49-9307-734F-9804-C93D0D440DBF}" srcId="{65147A17-A47F-A042-B385-384FA85BACD8}" destId="{A64F2903-80F3-7A4B-B968-3B97FFE71263}" srcOrd="15" destOrd="0" parTransId="{0BCE6027-ADF6-C944-83C1-E1DB1A03D15B}" sibTransId="{A432F860-9212-8744-B9FA-D5082414E92C}"/>
    <dgm:cxn modelId="{E7D99749-EDB3-A74A-8D83-A10A6F87D70A}" type="presOf" srcId="{A3ABE23D-3D85-074D-BC06-92F2EBA52CB0}" destId="{A843F5D3-4168-004F-B6E2-CF4152E7D136}" srcOrd="0" destOrd="0" presId="urn:microsoft.com/office/officeart/2005/8/layout/default"/>
    <dgm:cxn modelId="{611A1D4A-9999-1B43-8061-F0E311BD664D}" srcId="{65147A17-A47F-A042-B385-384FA85BACD8}" destId="{B84EE68F-5B68-BE4B-8E35-1A6B035B6D58}" srcOrd="5" destOrd="0" parTransId="{7C110766-0158-374D-BEE7-3C7100CF5494}" sibTransId="{164ACC38-D943-D74E-AF58-ABE3A95BFA06}"/>
    <dgm:cxn modelId="{B2145A4D-3E18-4549-87B5-C3988A21B724}" srcId="{65147A17-A47F-A042-B385-384FA85BACD8}" destId="{AAA2F741-A1CE-6B43-9270-076AC6EADA35}" srcOrd="11" destOrd="0" parTransId="{7FF33D58-57E0-344C-9803-72965A23EB31}" sibTransId="{A6EB153F-E665-8D45-9F2D-D627670CBC34}"/>
    <dgm:cxn modelId="{54EC2D51-42E4-8240-91EA-A326F189D459}" srcId="{65147A17-A47F-A042-B385-384FA85BACD8}" destId="{C789B5CA-8560-8E4E-852A-2C1B7CB975CE}" srcOrd="1" destOrd="0" parTransId="{61B8DDEC-21D6-694E-98D7-D43A79A8662C}" sibTransId="{9FF89D09-B9BE-794E-822B-ED43A06553CC}"/>
    <dgm:cxn modelId="{8ECD8957-9070-3342-B17A-D1031F098BD5}" srcId="{65147A17-A47F-A042-B385-384FA85BACD8}" destId="{6AA54510-D8DE-CD4E-81D7-3DA9F32F9D4A}" srcOrd="4" destOrd="0" parTransId="{A0046B36-3281-D64F-8552-3ECC671C7774}" sibTransId="{FB8F1009-8B26-F24A-B47E-E31034148096}"/>
    <dgm:cxn modelId="{2C9DCA77-E7FA-754E-8512-1A3F8F51B96C}" type="presOf" srcId="{B84EE68F-5B68-BE4B-8E35-1A6B035B6D58}" destId="{075FFBF5-CB75-9045-ADB3-44B1B69A2BF7}" srcOrd="0" destOrd="0" presId="urn:microsoft.com/office/officeart/2005/8/layout/default"/>
    <dgm:cxn modelId="{DB572A7B-594E-FA4B-A75E-C7424A67A8DF}" srcId="{65147A17-A47F-A042-B385-384FA85BACD8}" destId="{F91AB496-9442-D347-AA79-CCDF6A0EFE60}" srcOrd="0" destOrd="0" parTransId="{FDD6C4F7-8055-4F43-973C-7CBED9CBDF91}" sibTransId="{4DAD86FC-A78F-7949-B480-751616414A3D}"/>
    <dgm:cxn modelId="{5C87A57E-CF86-B24B-8715-510803DCB516}" srcId="{65147A17-A47F-A042-B385-384FA85BACD8}" destId="{BFF0A2BC-F31A-5243-A441-CA59EDD8C61A}" srcOrd="10" destOrd="0" parTransId="{EF28599F-7DCA-9641-AE41-DDBD09E4A7FF}" sibTransId="{18FD6865-68ED-5F4B-97C7-D189E8FCA130}"/>
    <dgm:cxn modelId="{BF3CB480-BFCF-8049-9C28-9BCEECCBC88B}" type="presOf" srcId="{A64F2903-80F3-7A4B-B968-3B97FFE71263}" destId="{B805FD59-98C2-E14F-9B1F-7F1875C2F1D8}" srcOrd="0" destOrd="0" presId="urn:microsoft.com/office/officeart/2005/8/layout/default"/>
    <dgm:cxn modelId="{175CA78E-0C40-E14F-A773-DBA4892683AD}" srcId="{65147A17-A47F-A042-B385-384FA85BACD8}" destId="{158BD034-7059-A749-936C-04212802978C}" srcOrd="8" destOrd="0" parTransId="{A69E9A72-FE69-5F43-90A9-A66706051C02}" sibTransId="{8E24B287-73B3-3240-B350-773FDC36DABA}"/>
    <dgm:cxn modelId="{A5318B9D-00AA-1F46-859F-0F344FD1A969}" type="presOf" srcId="{168E3D0C-88AB-2E44-9311-D615FDB4FABD}" destId="{1468AB44-30C9-044D-AF03-6036B8ED90F5}" srcOrd="0" destOrd="0" presId="urn:microsoft.com/office/officeart/2005/8/layout/default"/>
    <dgm:cxn modelId="{1813439F-CF4C-6242-9CF6-B0AF135620CE}" srcId="{65147A17-A47F-A042-B385-384FA85BACD8}" destId="{9CDBA943-4FFF-464B-B626-06A09DE34B50}" srcOrd="3" destOrd="0" parTransId="{73D5196B-6218-3945-BB66-C3CFE9C7CD4C}" sibTransId="{8792A457-AADE-434E-BD82-D7A62C4DA7C3}"/>
    <dgm:cxn modelId="{DFCEB5AA-8489-9E44-B09B-2EDE45B7A5BE}" type="presOf" srcId="{A8F4436E-98E0-044F-A34D-9458870BD896}" destId="{8733314D-A4FE-1E40-8408-AF8EE755698D}" srcOrd="0" destOrd="0" presId="urn:microsoft.com/office/officeart/2005/8/layout/default"/>
    <dgm:cxn modelId="{F83451AE-2AB7-8C44-B7C7-A1E9467FA6D3}" type="presOf" srcId="{158BD034-7059-A749-936C-04212802978C}" destId="{84491B63-6808-6B4A-9B0B-AA1BA02CCED7}" srcOrd="0" destOrd="0" presId="urn:microsoft.com/office/officeart/2005/8/layout/default"/>
    <dgm:cxn modelId="{B1EFACB9-6AB0-6B4B-9D59-355B986797D5}" type="presOf" srcId="{A922E692-A8B9-6F44-85EC-0EE19F3B77E3}" destId="{C02680C6-8081-4347-B0ED-829A6C13C550}" srcOrd="0" destOrd="0" presId="urn:microsoft.com/office/officeart/2005/8/layout/default"/>
    <dgm:cxn modelId="{4EC9CCC1-D591-A14D-872E-A084A0707AC1}" srcId="{65147A17-A47F-A042-B385-384FA85BACD8}" destId="{A8F4436E-98E0-044F-A34D-9458870BD896}" srcOrd="6" destOrd="0" parTransId="{C4792391-84E0-1A48-BF26-DFB1945810A5}" sibTransId="{50AE9982-8E74-3A4B-9B5E-0E6BBD8620D8}"/>
    <dgm:cxn modelId="{CDEFCBC7-0F82-B84E-BD7F-B60D32953BCE}" type="presOf" srcId="{9CDBA943-4FFF-464B-B626-06A09DE34B50}" destId="{344188A8-FF52-C546-896E-EF47BBB274E5}" srcOrd="0" destOrd="0" presId="urn:microsoft.com/office/officeart/2005/8/layout/default"/>
    <dgm:cxn modelId="{2AAEE1CA-1AC8-7447-9C78-65390C4983A1}" type="presOf" srcId="{AAA2F741-A1CE-6B43-9270-076AC6EADA35}" destId="{F228CC3E-9D3F-3642-A06C-5E17841FB0A9}" srcOrd="0" destOrd="0" presId="urn:microsoft.com/office/officeart/2005/8/layout/default"/>
    <dgm:cxn modelId="{CCB0C9CD-0AF7-D441-932A-A1CB31AE996A}" srcId="{65147A17-A47F-A042-B385-384FA85BACD8}" destId="{5EC38950-9FA0-C547-BA53-D9AD36421F30}" srcOrd="7" destOrd="0" parTransId="{AA8AD4D6-4AD6-8449-B0E4-71853AA713B1}" sibTransId="{6FCE0705-4EB3-294B-8A9C-4206D99AEBFB}"/>
    <dgm:cxn modelId="{D8899FD7-1374-724F-B5A2-5AEC9D9FE81D}" type="presOf" srcId="{BFF0A2BC-F31A-5243-A441-CA59EDD8C61A}" destId="{BCA651D6-E5B9-C445-A711-71F56C392CDB}" srcOrd="0" destOrd="0" presId="urn:microsoft.com/office/officeart/2005/8/layout/default"/>
    <dgm:cxn modelId="{3E3B58E2-4E1C-A84B-8F8B-1659D0E3EC08}" srcId="{65147A17-A47F-A042-B385-384FA85BACD8}" destId="{168E3D0C-88AB-2E44-9311-D615FDB4FABD}" srcOrd="2" destOrd="0" parTransId="{769A30EE-94E7-1541-BB20-7E77F06083C1}" sibTransId="{CCB7642E-B706-1D4E-923C-BE4446745944}"/>
    <dgm:cxn modelId="{5699EEE8-FA76-9F44-9732-4794F9544569}" type="presOf" srcId="{C789B5CA-8560-8E4E-852A-2C1B7CB975CE}" destId="{3B58D61B-3F5A-BC4A-8030-477D7F7B1093}" srcOrd="0" destOrd="0" presId="urn:microsoft.com/office/officeart/2005/8/layout/default"/>
    <dgm:cxn modelId="{DF2550EE-D58D-3541-B075-067F46269E64}" type="presParOf" srcId="{F87D7A2E-26E0-954F-9C1F-4D721025CB61}" destId="{64B43767-344B-954F-94C5-5A1A6F162AE4}" srcOrd="0" destOrd="0" presId="urn:microsoft.com/office/officeart/2005/8/layout/default"/>
    <dgm:cxn modelId="{5C11972B-1459-8249-AFA1-2532F88303C9}" type="presParOf" srcId="{F87D7A2E-26E0-954F-9C1F-4D721025CB61}" destId="{70E662F7-32E3-EC4D-93A8-72DFA42A0403}" srcOrd="1" destOrd="0" presId="urn:microsoft.com/office/officeart/2005/8/layout/default"/>
    <dgm:cxn modelId="{5D75C251-50F9-0346-9339-91235B549E51}" type="presParOf" srcId="{F87D7A2E-26E0-954F-9C1F-4D721025CB61}" destId="{3B58D61B-3F5A-BC4A-8030-477D7F7B1093}" srcOrd="2" destOrd="0" presId="urn:microsoft.com/office/officeart/2005/8/layout/default"/>
    <dgm:cxn modelId="{25869373-85A7-544E-9B30-205B5117D085}" type="presParOf" srcId="{F87D7A2E-26E0-954F-9C1F-4D721025CB61}" destId="{92527663-96A7-5A4C-BB16-C5265FA3FC9A}" srcOrd="3" destOrd="0" presId="urn:microsoft.com/office/officeart/2005/8/layout/default"/>
    <dgm:cxn modelId="{B94B813F-94C8-9241-ABF2-DDE1C1186423}" type="presParOf" srcId="{F87D7A2E-26E0-954F-9C1F-4D721025CB61}" destId="{1468AB44-30C9-044D-AF03-6036B8ED90F5}" srcOrd="4" destOrd="0" presId="urn:microsoft.com/office/officeart/2005/8/layout/default"/>
    <dgm:cxn modelId="{0F5EB1C6-EB2F-5549-8BBC-B964A12B17A8}" type="presParOf" srcId="{F87D7A2E-26E0-954F-9C1F-4D721025CB61}" destId="{28C4E167-2C8C-934D-802F-23356AEE763E}" srcOrd="5" destOrd="0" presId="urn:microsoft.com/office/officeart/2005/8/layout/default"/>
    <dgm:cxn modelId="{ABC25535-1E2B-904F-B5AC-54B2616C6DB2}" type="presParOf" srcId="{F87D7A2E-26E0-954F-9C1F-4D721025CB61}" destId="{344188A8-FF52-C546-896E-EF47BBB274E5}" srcOrd="6" destOrd="0" presId="urn:microsoft.com/office/officeart/2005/8/layout/default"/>
    <dgm:cxn modelId="{74E93E78-AD11-9641-B8B8-8676F2B97F04}" type="presParOf" srcId="{F87D7A2E-26E0-954F-9C1F-4D721025CB61}" destId="{F7E9E01B-E79F-2246-A200-432E084A24FE}" srcOrd="7" destOrd="0" presId="urn:microsoft.com/office/officeart/2005/8/layout/default"/>
    <dgm:cxn modelId="{143C01EA-408E-AA43-9DC7-4EEA23D2D9FE}" type="presParOf" srcId="{F87D7A2E-26E0-954F-9C1F-4D721025CB61}" destId="{55E77E3E-18D8-9D47-9C31-61ECA84AB534}" srcOrd="8" destOrd="0" presId="urn:microsoft.com/office/officeart/2005/8/layout/default"/>
    <dgm:cxn modelId="{72903B04-C138-D944-A741-A98C6744CB9A}" type="presParOf" srcId="{F87D7A2E-26E0-954F-9C1F-4D721025CB61}" destId="{D5F9E6BA-179D-C048-821E-A7019D68ECCC}" srcOrd="9" destOrd="0" presId="urn:microsoft.com/office/officeart/2005/8/layout/default"/>
    <dgm:cxn modelId="{3BC7EB79-64AF-204D-92D4-0125BB2F35E9}" type="presParOf" srcId="{F87D7A2E-26E0-954F-9C1F-4D721025CB61}" destId="{075FFBF5-CB75-9045-ADB3-44B1B69A2BF7}" srcOrd="10" destOrd="0" presId="urn:microsoft.com/office/officeart/2005/8/layout/default"/>
    <dgm:cxn modelId="{5264D8A7-9F68-1447-85CC-E4C790E9BBDD}" type="presParOf" srcId="{F87D7A2E-26E0-954F-9C1F-4D721025CB61}" destId="{1A5BA60B-FEAE-F441-8B71-426CCA4319A3}" srcOrd="11" destOrd="0" presId="urn:microsoft.com/office/officeart/2005/8/layout/default"/>
    <dgm:cxn modelId="{2579CD88-DA10-DC48-9B29-CBE117CCA5E4}" type="presParOf" srcId="{F87D7A2E-26E0-954F-9C1F-4D721025CB61}" destId="{8733314D-A4FE-1E40-8408-AF8EE755698D}" srcOrd="12" destOrd="0" presId="urn:microsoft.com/office/officeart/2005/8/layout/default"/>
    <dgm:cxn modelId="{2D5AB9C4-349C-A24B-A690-FB8AFE724831}" type="presParOf" srcId="{F87D7A2E-26E0-954F-9C1F-4D721025CB61}" destId="{CB4FDFB3-1438-C844-964C-9520B68026E2}" srcOrd="13" destOrd="0" presId="urn:microsoft.com/office/officeart/2005/8/layout/default"/>
    <dgm:cxn modelId="{2A53B55D-6936-8646-A9F9-C7C6B1876D53}" type="presParOf" srcId="{F87D7A2E-26E0-954F-9C1F-4D721025CB61}" destId="{77B7A5AD-A46D-0142-8961-B7CCF8B79DA4}" srcOrd="14" destOrd="0" presId="urn:microsoft.com/office/officeart/2005/8/layout/default"/>
    <dgm:cxn modelId="{161B75BC-1EF2-574A-A19F-E83E950CEE48}" type="presParOf" srcId="{F87D7A2E-26E0-954F-9C1F-4D721025CB61}" destId="{A18CC683-69E5-1B44-9F21-916ECC309689}" srcOrd="15" destOrd="0" presId="urn:microsoft.com/office/officeart/2005/8/layout/default"/>
    <dgm:cxn modelId="{A636E197-C0C1-6247-AABF-11E0B9FCDFB8}" type="presParOf" srcId="{F87D7A2E-26E0-954F-9C1F-4D721025CB61}" destId="{84491B63-6808-6B4A-9B0B-AA1BA02CCED7}" srcOrd="16" destOrd="0" presId="urn:microsoft.com/office/officeart/2005/8/layout/default"/>
    <dgm:cxn modelId="{3AA61905-8B94-6A48-AEF7-86D156DB5F6A}" type="presParOf" srcId="{F87D7A2E-26E0-954F-9C1F-4D721025CB61}" destId="{29D9CC68-09DF-2A42-904D-235AB3152CBD}" srcOrd="17" destOrd="0" presId="urn:microsoft.com/office/officeart/2005/8/layout/default"/>
    <dgm:cxn modelId="{46AC4620-4E2C-8443-8588-B88CC9C3A6FF}" type="presParOf" srcId="{F87D7A2E-26E0-954F-9C1F-4D721025CB61}" destId="{2EDC1A83-AD39-4F4D-87B4-673FD909E3ED}" srcOrd="18" destOrd="0" presId="urn:microsoft.com/office/officeart/2005/8/layout/default"/>
    <dgm:cxn modelId="{8A8FD32D-86C3-A844-B500-E8863D437DE9}" type="presParOf" srcId="{F87D7A2E-26E0-954F-9C1F-4D721025CB61}" destId="{77C1C075-C3F2-B643-A5C3-69FBD480107C}" srcOrd="19" destOrd="0" presId="urn:microsoft.com/office/officeart/2005/8/layout/default"/>
    <dgm:cxn modelId="{C2890FEE-0FE1-F149-9E60-7F93C9C154C5}" type="presParOf" srcId="{F87D7A2E-26E0-954F-9C1F-4D721025CB61}" destId="{BCA651D6-E5B9-C445-A711-71F56C392CDB}" srcOrd="20" destOrd="0" presId="urn:microsoft.com/office/officeart/2005/8/layout/default"/>
    <dgm:cxn modelId="{B631F0F9-6586-064F-A8BB-F83536D8D541}" type="presParOf" srcId="{F87D7A2E-26E0-954F-9C1F-4D721025CB61}" destId="{B1844F08-199B-454E-85F0-3CFA50CFB5C1}" srcOrd="21" destOrd="0" presId="urn:microsoft.com/office/officeart/2005/8/layout/default"/>
    <dgm:cxn modelId="{81F567AD-BA0A-C04B-AE5C-ACFDA18E4E5F}" type="presParOf" srcId="{F87D7A2E-26E0-954F-9C1F-4D721025CB61}" destId="{F228CC3E-9D3F-3642-A06C-5E17841FB0A9}" srcOrd="22" destOrd="0" presId="urn:microsoft.com/office/officeart/2005/8/layout/default"/>
    <dgm:cxn modelId="{0D1BB68E-239B-6241-AF2D-A4FA7BE126C6}" type="presParOf" srcId="{F87D7A2E-26E0-954F-9C1F-4D721025CB61}" destId="{72E25626-FFDE-2447-9381-B1126FB1B522}" srcOrd="23" destOrd="0" presId="urn:microsoft.com/office/officeart/2005/8/layout/default"/>
    <dgm:cxn modelId="{912821BF-0DA4-8C4D-BEDF-2DFBD71D7414}" type="presParOf" srcId="{F87D7A2E-26E0-954F-9C1F-4D721025CB61}" destId="{A843F5D3-4168-004F-B6E2-CF4152E7D136}" srcOrd="24" destOrd="0" presId="urn:microsoft.com/office/officeart/2005/8/layout/default"/>
    <dgm:cxn modelId="{D3E739AD-0C09-E74C-9627-66B8DB400746}" type="presParOf" srcId="{F87D7A2E-26E0-954F-9C1F-4D721025CB61}" destId="{1748E8E3-657B-AC4F-A7A6-3AE892B467E9}" srcOrd="25" destOrd="0" presId="urn:microsoft.com/office/officeart/2005/8/layout/default"/>
    <dgm:cxn modelId="{11EFB3C2-6C1F-9542-BE83-FEA2A66D5053}" type="presParOf" srcId="{F87D7A2E-26E0-954F-9C1F-4D721025CB61}" destId="{1FF896C3-FD2B-ED4B-BC0F-82F5A5303A5A}" srcOrd="26" destOrd="0" presId="urn:microsoft.com/office/officeart/2005/8/layout/default"/>
    <dgm:cxn modelId="{630D5BFE-6CBE-3B4E-B9A5-D12ABCCAF2D2}" type="presParOf" srcId="{F87D7A2E-26E0-954F-9C1F-4D721025CB61}" destId="{ED43B55B-CC44-6946-910C-B4C50F21D088}" srcOrd="27" destOrd="0" presId="urn:microsoft.com/office/officeart/2005/8/layout/default"/>
    <dgm:cxn modelId="{D5E4B69D-0606-7F4B-9AFF-D433504E02B0}" type="presParOf" srcId="{F87D7A2E-26E0-954F-9C1F-4D721025CB61}" destId="{C02680C6-8081-4347-B0ED-829A6C13C550}" srcOrd="28" destOrd="0" presId="urn:microsoft.com/office/officeart/2005/8/layout/default"/>
    <dgm:cxn modelId="{F2817549-989E-CA47-9ED2-3B20008AB510}" type="presParOf" srcId="{F87D7A2E-26E0-954F-9C1F-4D721025CB61}" destId="{D77A9DD1-FB46-2147-AB92-21FBB937B5EF}" srcOrd="29" destOrd="0" presId="urn:microsoft.com/office/officeart/2005/8/layout/default"/>
    <dgm:cxn modelId="{68F79765-D7CA-894B-B51D-F19A5112667F}" type="presParOf" srcId="{F87D7A2E-26E0-954F-9C1F-4D721025CB61}" destId="{B805FD59-98C2-E14F-9B1F-7F1875C2F1D8}" srcOrd="3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AB0A33-C9BF-D94A-ACB1-2CB199DD7B52}" type="doc">
      <dgm:prSet loTypeId="urn:microsoft.com/office/officeart/2005/8/layout/vList3" loCatId="process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1536E964-6EE1-0C43-BBC6-D9C102FCDCFB}">
      <dgm:prSet/>
      <dgm:spPr/>
      <dgm:t>
        <a:bodyPr/>
        <a:lstStyle/>
        <a:p>
          <a:r>
            <a:rPr lang="cs-CZ"/>
            <a:t>mateřské školy</a:t>
          </a:r>
        </a:p>
      </dgm:t>
    </dgm:pt>
    <dgm:pt modelId="{683B670D-E051-0D49-8DAF-4BBB5544AB64}" type="parTrans" cxnId="{2BA01787-BCEE-324F-9371-D6A0441AABCB}">
      <dgm:prSet/>
      <dgm:spPr/>
      <dgm:t>
        <a:bodyPr/>
        <a:lstStyle/>
        <a:p>
          <a:endParaRPr lang="cs-CZ"/>
        </a:p>
      </dgm:t>
    </dgm:pt>
    <dgm:pt modelId="{9F8A14A1-8BB7-C74B-AA55-042FBEB4B8BB}" type="sibTrans" cxnId="{2BA01787-BCEE-324F-9371-D6A0441AABCB}">
      <dgm:prSet/>
      <dgm:spPr/>
      <dgm:t>
        <a:bodyPr/>
        <a:lstStyle/>
        <a:p>
          <a:endParaRPr lang="cs-CZ"/>
        </a:p>
      </dgm:t>
    </dgm:pt>
    <dgm:pt modelId="{9A7308CD-8743-0B4B-B900-F6B6C74EC0AE}">
      <dgm:prSet/>
      <dgm:spPr/>
      <dgm:t>
        <a:bodyPr/>
        <a:lstStyle/>
        <a:p>
          <a:r>
            <a:rPr lang="cs-CZ"/>
            <a:t>základní školy</a:t>
          </a:r>
        </a:p>
      </dgm:t>
    </dgm:pt>
    <dgm:pt modelId="{4B338FFB-551F-4944-9E14-373614D10DF8}" type="parTrans" cxnId="{6CDEB4D6-56E0-EB46-93C0-87BCB624C55F}">
      <dgm:prSet/>
      <dgm:spPr/>
      <dgm:t>
        <a:bodyPr/>
        <a:lstStyle/>
        <a:p>
          <a:endParaRPr lang="cs-CZ"/>
        </a:p>
      </dgm:t>
    </dgm:pt>
    <dgm:pt modelId="{36DA87B4-F130-5241-B8B1-D240877464AA}" type="sibTrans" cxnId="{6CDEB4D6-56E0-EB46-93C0-87BCB624C55F}">
      <dgm:prSet/>
      <dgm:spPr/>
      <dgm:t>
        <a:bodyPr/>
        <a:lstStyle/>
        <a:p>
          <a:endParaRPr lang="cs-CZ"/>
        </a:p>
      </dgm:t>
    </dgm:pt>
    <dgm:pt modelId="{4822D315-7342-724F-B089-886FA0F209EA}">
      <dgm:prSet/>
      <dgm:spPr/>
      <dgm:t>
        <a:bodyPr/>
        <a:lstStyle/>
        <a:p>
          <a:r>
            <a:rPr lang="cs-CZ"/>
            <a:t>střední školy</a:t>
          </a:r>
        </a:p>
      </dgm:t>
    </dgm:pt>
    <dgm:pt modelId="{C7CB6206-A2F2-4C48-930C-42A1F2A52B4D}" type="parTrans" cxnId="{105A51F2-3ADF-7C44-9387-C2E14531212F}">
      <dgm:prSet/>
      <dgm:spPr/>
      <dgm:t>
        <a:bodyPr/>
        <a:lstStyle/>
        <a:p>
          <a:endParaRPr lang="cs-CZ"/>
        </a:p>
      </dgm:t>
    </dgm:pt>
    <dgm:pt modelId="{7CF1ABBB-DA59-E74A-9613-9DFE7A4B3E37}" type="sibTrans" cxnId="{105A51F2-3ADF-7C44-9387-C2E14531212F}">
      <dgm:prSet/>
      <dgm:spPr/>
      <dgm:t>
        <a:bodyPr/>
        <a:lstStyle/>
        <a:p>
          <a:endParaRPr lang="cs-CZ"/>
        </a:p>
      </dgm:t>
    </dgm:pt>
    <dgm:pt modelId="{3AD461D6-3D28-4FFB-A38F-E3C49C513C44}">
      <dgm:prSet/>
      <dgm:spPr/>
      <dgm:t>
        <a:bodyPr/>
        <a:lstStyle/>
        <a:p>
          <a:r>
            <a:rPr lang="cs-CZ"/>
            <a:t>vysoké školy</a:t>
          </a:r>
        </a:p>
      </dgm:t>
    </dgm:pt>
    <dgm:pt modelId="{6F0E1DA4-A691-468A-A49E-06D55B7AD332}" type="parTrans" cxnId="{89BFAF05-F579-44AD-8424-EDE7075FCDBF}">
      <dgm:prSet/>
      <dgm:spPr/>
      <dgm:t>
        <a:bodyPr/>
        <a:lstStyle/>
        <a:p>
          <a:endParaRPr lang="cs-CZ"/>
        </a:p>
      </dgm:t>
    </dgm:pt>
    <dgm:pt modelId="{D14C1D89-71B4-4A9A-86A7-6B783821CFE3}" type="sibTrans" cxnId="{89BFAF05-F579-44AD-8424-EDE7075FCDBF}">
      <dgm:prSet/>
      <dgm:spPr/>
      <dgm:t>
        <a:bodyPr/>
        <a:lstStyle/>
        <a:p>
          <a:endParaRPr lang="cs-CZ"/>
        </a:p>
      </dgm:t>
    </dgm:pt>
    <dgm:pt modelId="{41F18E79-C540-9A44-A505-6C2CC4A51417}" type="pres">
      <dgm:prSet presAssocID="{E1AB0A33-C9BF-D94A-ACB1-2CB199DD7B52}" presName="linearFlow" presStyleCnt="0">
        <dgm:presLayoutVars>
          <dgm:dir/>
          <dgm:resizeHandles val="exact"/>
        </dgm:presLayoutVars>
      </dgm:prSet>
      <dgm:spPr/>
    </dgm:pt>
    <dgm:pt modelId="{F1F8ED50-D7B2-A646-BE22-4FBF2D42D228}" type="pres">
      <dgm:prSet presAssocID="{1536E964-6EE1-0C43-BBC6-D9C102FCDCFB}" presName="composite" presStyleCnt="0"/>
      <dgm:spPr/>
    </dgm:pt>
    <dgm:pt modelId="{06BE2972-889B-F541-893C-089C0563CA66}" type="pres">
      <dgm:prSet presAssocID="{1536E964-6EE1-0C43-BBC6-D9C102FCDCFB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ěti obrys"/>
        </a:ext>
      </dgm:extLst>
    </dgm:pt>
    <dgm:pt modelId="{E527D6D3-4D50-954F-8B99-3FD626C86333}" type="pres">
      <dgm:prSet presAssocID="{1536E964-6EE1-0C43-BBC6-D9C102FCDCFB}" presName="txShp" presStyleLbl="node1" presStyleIdx="0" presStyleCnt="4">
        <dgm:presLayoutVars>
          <dgm:bulletEnabled val="1"/>
        </dgm:presLayoutVars>
      </dgm:prSet>
      <dgm:spPr/>
    </dgm:pt>
    <dgm:pt modelId="{55C739B1-0890-6441-A2B9-27005ACA4855}" type="pres">
      <dgm:prSet presAssocID="{9F8A14A1-8BB7-C74B-AA55-042FBEB4B8BB}" presName="spacing" presStyleCnt="0"/>
      <dgm:spPr/>
    </dgm:pt>
    <dgm:pt modelId="{6858D41E-85E4-CE48-B2E6-8FDB3A5FFEB6}" type="pres">
      <dgm:prSet presAssocID="{9A7308CD-8743-0B4B-B900-F6B6C74EC0AE}" presName="composite" presStyleCnt="0"/>
      <dgm:spPr/>
    </dgm:pt>
    <dgm:pt modelId="{39FFF0FD-D911-1C4C-B531-00EDF9D1D383}" type="pres">
      <dgm:prSet presAssocID="{9A7308CD-8743-0B4B-B900-F6B6C74EC0AE}" presName="imgShp" presStyleLbl="fgImgPlac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řída se souvislou výplní"/>
        </a:ext>
      </dgm:extLst>
    </dgm:pt>
    <dgm:pt modelId="{B98A9C43-5C44-1244-BE41-1F439AFD71AD}" type="pres">
      <dgm:prSet presAssocID="{9A7308CD-8743-0B4B-B900-F6B6C74EC0AE}" presName="txShp" presStyleLbl="node1" presStyleIdx="1" presStyleCnt="4">
        <dgm:presLayoutVars>
          <dgm:bulletEnabled val="1"/>
        </dgm:presLayoutVars>
      </dgm:prSet>
      <dgm:spPr/>
    </dgm:pt>
    <dgm:pt modelId="{1511F0E7-0A11-BE49-8E2D-A10A121BF750}" type="pres">
      <dgm:prSet presAssocID="{36DA87B4-F130-5241-B8B1-D240877464AA}" presName="spacing" presStyleCnt="0"/>
      <dgm:spPr/>
    </dgm:pt>
    <dgm:pt modelId="{5A7A4294-5286-EE45-B9C7-4DBC96B5713B}" type="pres">
      <dgm:prSet presAssocID="{4822D315-7342-724F-B089-886FA0F209EA}" presName="composite" presStyleCnt="0"/>
      <dgm:spPr/>
    </dgm:pt>
    <dgm:pt modelId="{C6D6DEC2-3E02-9E45-9975-83C6883788FA}" type="pres">
      <dgm:prSet presAssocID="{4822D315-7342-724F-B089-886FA0F209EA}" presName="imgShp" presStyleLbl="fgImgPlac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utka obrys"/>
        </a:ext>
      </dgm:extLst>
    </dgm:pt>
    <dgm:pt modelId="{62D295AA-ABED-664E-B221-96543ED923AE}" type="pres">
      <dgm:prSet presAssocID="{4822D315-7342-724F-B089-886FA0F209EA}" presName="txShp" presStyleLbl="node1" presStyleIdx="2" presStyleCnt="4">
        <dgm:presLayoutVars>
          <dgm:bulletEnabled val="1"/>
        </dgm:presLayoutVars>
      </dgm:prSet>
      <dgm:spPr/>
    </dgm:pt>
    <dgm:pt modelId="{81E1C411-8E6C-3647-BCA5-5008E1297596}" type="pres">
      <dgm:prSet presAssocID="{7CF1ABBB-DA59-E74A-9613-9DFE7A4B3E37}" presName="spacing" presStyleCnt="0"/>
      <dgm:spPr/>
    </dgm:pt>
    <dgm:pt modelId="{02118A9B-E034-F249-AE00-04956D36B4BA}" type="pres">
      <dgm:prSet presAssocID="{3AD461D6-3D28-4FFB-A38F-E3C49C513C44}" presName="composite" presStyleCnt="0"/>
      <dgm:spPr/>
    </dgm:pt>
    <dgm:pt modelId="{3911DD5A-0BAD-1E4A-9AD6-99F6DBD90924}" type="pres">
      <dgm:prSet presAssocID="{3AD461D6-3D28-4FFB-A38F-E3C49C513C44}" presName="imgShp" presStyleLbl="fgImgPlac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moční čepice se souvislou výplní"/>
        </a:ext>
      </dgm:extLst>
    </dgm:pt>
    <dgm:pt modelId="{985C24EB-B796-0D4B-A217-C9DDFE103BA9}" type="pres">
      <dgm:prSet presAssocID="{3AD461D6-3D28-4FFB-A38F-E3C49C513C44}" presName="txShp" presStyleLbl="node1" presStyleIdx="3" presStyleCnt="4">
        <dgm:presLayoutVars>
          <dgm:bulletEnabled val="1"/>
        </dgm:presLayoutVars>
      </dgm:prSet>
      <dgm:spPr/>
    </dgm:pt>
  </dgm:ptLst>
  <dgm:cxnLst>
    <dgm:cxn modelId="{89BFAF05-F579-44AD-8424-EDE7075FCDBF}" srcId="{E1AB0A33-C9BF-D94A-ACB1-2CB199DD7B52}" destId="{3AD461D6-3D28-4FFB-A38F-E3C49C513C44}" srcOrd="3" destOrd="0" parTransId="{6F0E1DA4-A691-468A-A49E-06D55B7AD332}" sibTransId="{D14C1D89-71B4-4A9A-86A7-6B783821CFE3}"/>
    <dgm:cxn modelId="{66262A45-8C08-D247-A791-3F153990B83F}" type="presOf" srcId="{1536E964-6EE1-0C43-BBC6-D9C102FCDCFB}" destId="{E527D6D3-4D50-954F-8B99-3FD626C86333}" srcOrd="0" destOrd="0" presId="urn:microsoft.com/office/officeart/2005/8/layout/vList3"/>
    <dgm:cxn modelId="{42055552-80E7-4E40-BD50-D710C98A4898}" type="presOf" srcId="{4822D315-7342-724F-B089-886FA0F209EA}" destId="{62D295AA-ABED-664E-B221-96543ED923AE}" srcOrd="0" destOrd="0" presId="urn:microsoft.com/office/officeart/2005/8/layout/vList3"/>
    <dgm:cxn modelId="{2BA01787-BCEE-324F-9371-D6A0441AABCB}" srcId="{E1AB0A33-C9BF-D94A-ACB1-2CB199DD7B52}" destId="{1536E964-6EE1-0C43-BBC6-D9C102FCDCFB}" srcOrd="0" destOrd="0" parTransId="{683B670D-E051-0D49-8DAF-4BBB5544AB64}" sibTransId="{9F8A14A1-8BB7-C74B-AA55-042FBEB4B8BB}"/>
    <dgm:cxn modelId="{183BCCAA-095B-D74D-9696-0C9592ECB318}" type="presOf" srcId="{E1AB0A33-C9BF-D94A-ACB1-2CB199DD7B52}" destId="{41F18E79-C540-9A44-A505-6C2CC4A51417}" srcOrd="0" destOrd="0" presId="urn:microsoft.com/office/officeart/2005/8/layout/vList3"/>
    <dgm:cxn modelId="{316E93D2-0741-6E4C-82F5-428BC41BDF75}" type="presOf" srcId="{3AD461D6-3D28-4FFB-A38F-E3C49C513C44}" destId="{985C24EB-B796-0D4B-A217-C9DDFE103BA9}" srcOrd="0" destOrd="0" presId="urn:microsoft.com/office/officeart/2005/8/layout/vList3"/>
    <dgm:cxn modelId="{6CDEB4D6-56E0-EB46-93C0-87BCB624C55F}" srcId="{E1AB0A33-C9BF-D94A-ACB1-2CB199DD7B52}" destId="{9A7308CD-8743-0B4B-B900-F6B6C74EC0AE}" srcOrd="1" destOrd="0" parTransId="{4B338FFB-551F-4944-9E14-373614D10DF8}" sibTransId="{36DA87B4-F130-5241-B8B1-D240877464AA}"/>
    <dgm:cxn modelId="{483993EF-8710-2548-B7D5-5C8103D51714}" type="presOf" srcId="{9A7308CD-8743-0B4B-B900-F6B6C74EC0AE}" destId="{B98A9C43-5C44-1244-BE41-1F439AFD71AD}" srcOrd="0" destOrd="0" presId="urn:microsoft.com/office/officeart/2005/8/layout/vList3"/>
    <dgm:cxn modelId="{105A51F2-3ADF-7C44-9387-C2E14531212F}" srcId="{E1AB0A33-C9BF-D94A-ACB1-2CB199DD7B52}" destId="{4822D315-7342-724F-B089-886FA0F209EA}" srcOrd="2" destOrd="0" parTransId="{C7CB6206-A2F2-4C48-930C-42A1F2A52B4D}" sibTransId="{7CF1ABBB-DA59-E74A-9613-9DFE7A4B3E37}"/>
    <dgm:cxn modelId="{DACCCE20-92F9-0A45-81AC-22EEDA0A67AC}" type="presParOf" srcId="{41F18E79-C540-9A44-A505-6C2CC4A51417}" destId="{F1F8ED50-D7B2-A646-BE22-4FBF2D42D228}" srcOrd="0" destOrd="0" presId="urn:microsoft.com/office/officeart/2005/8/layout/vList3"/>
    <dgm:cxn modelId="{1A377E9F-8500-464E-ADD4-B21DEDADA223}" type="presParOf" srcId="{F1F8ED50-D7B2-A646-BE22-4FBF2D42D228}" destId="{06BE2972-889B-F541-893C-089C0563CA66}" srcOrd="0" destOrd="0" presId="urn:microsoft.com/office/officeart/2005/8/layout/vList3"/>
    <dgm:cxn modelId="{D351D5D4-2946-7A4D-A6D3-84D860F93ECF}" type="presParOf" srcId="{F1F8ED50-D7B2-A646-BE22-4FBF2D42D228}" destId="{E527D6D3-4D50-954F-8B99-3FD626C86333}" srcOrd="1" destOrd="0" presId="urn:microsoft.com/office/officeart/2005/8/layout/vList3"/>
    <dgm:cxn modelId="{CE1B0D0E-68B5-8441-9DBA-8365E12F5C7B}" type="presParOf" srcId="{41F18E79-C540-9A44-A505-6C2CC4A51417}" destId="{55C739B1-0890-6441-A2B9-27005ACA4855}" srcOrd="1" destOrd="0" presId="urn:microsoft.com/office/officeart/2005/8/layout/vList3"/>
    <dgm:cxn modelId="{CD835C46-B189-7746-85E0-B6670D04DB10}" type="presParOf" srcId="{41F18E79-C540-9A44-A505-6C2CC4A51417}" destId="{6858D41E-85E4-CE48-B2E6-8FDB3A5FFEB6}" srcOrd="2" destOrd="0" presId="urn:microsoft.com/office/officeart/2005/8/layout/vList3"/>
    <dgm:cxn modelId="{A5C99DD8-8994-EC49-98F6-56DC3ED116BC}" type="presParOf" srcId="{6858D41E-85E4-CE48-B2E6-8FDB3A5FFEB6}" destId="{39FFF0FD-D911-1C4C-B531-00EDF9D1D383}" srcOrd="0" destOrd="0" presId="urn:microsoft.com/office/officeart/2005/8/layout/vList3"/>
    <dgm:cxn modelId="{0F587438-03EA-5A42-9A8A-0560B6C91842}" type="presParOf" srcId="{6858D41E-85E4-CE48-B2E6-8FDB3A5FFEB6}" destId="{B98A9C43-5C44-1244-BE41-1F439AFD71AD}" srcOrd="1" destOrd="0" presId="urn:microsoft.com/office/officeart/2005/8/layout/vList3"/>
    <dgm:cxn modelId="{D674A116-1811-864C-85B4-F873F591B3F0}" type="presParOf" srcId="{41F18E79-C540-9A44-A505-6C2CC4A51417}" destId="{1511F0E7-0A11-BE49-8E2D-A10A121BF750}" srcOrd="3" destOrd="0" presId="urn:microsoft.com/office/officeart/2005/8/layout/vList3"/>
    <dgm:cxn modelId="{9546A129-EC2C-844F-9F6B-F168D1493936}" type="presParOf" srcId="{41F18E79-C540-9A44-A505-6C2CC4A51417}" destId="{5A7A4294-5286-EE45-B9C7-4DBC96B5713B}" srcOrd="4" destOrd="0" presId="urn:microsoft.com/office/officeart/2005/8/layout/vList3"/>
    <dgm:cxn modelId="{C31D8FE4-4E7F-594F-90D3-7B245618E03C}" type="presParOf" srcId="{5A7A4294-5286-EE45-B9C7-4DBC96B5713B}" destId="{C6D6DEC2-3E02-9E45-9975-83C6883788FA}" srcOrd="0" destOrd="0" presId="urn:microsoft.com/office/officeart/2005/8/layout/vList3"/>
    <dgm:cxn modelId="{B7FA5545-30A5-9644-888B-735C9CD6DE62}" type="presParOf" srcId="{5A7A4294-5286-EE45-B9C7-4DBC96B5713B}" destId="{62D295AA-ABED-664E-B221-96543ED923AE}" srcOrd="1" destOrd="0" presId="urn:microsoft.com/office/officeart/2005/8/layout/vList3"/>
    <dgm:cxn modelId="{D9B46F46-2422-6140-ACB2-62719EB50806}" type="presParOf" srcId="{41F18E79-C540-9A44-A505-6C2CC4A51417}" destId="{81E1C411-8E6C-3647-BCA5-5008E1297596}" srcOrd="5" destOrd="0" presId="urn:microsoft.com/office/officeart/2005/8/layout/vList3"/>
    <dgm:cxn modelId="{AA97DFEB-1919-204D-B4AF-89C3B3BD995E}" type="presParOf" srcId="{41F18E79-C540-9A44-A505-6C2CC4A51417}" destId="{02118A9B-E034-F249-AE00-04956D36B4BA}" srcOrd="6" destOrd="0" presId="urn:microsoft.com/office/officeart/2005/8/layout/vList3"/>
    <dgm:cxn modelId="{77F4C4F9-B737-8C4F-8DB7-6E70FBC64B6B}" type="presParOf" srcId="{02118A9B-E034-F249-AE00-04956D36B4BA}" destId="{3911DD5A-0BAD-1E4A-9AD6-99F6DBD90924}" srcOrd="0" destOrd="0" presId="urn:microsoft.com/office/officeart/2005/8/layout/vList3"/>
    <dgm:cxn modelId="{58FE48D4-1FB9-0641-8916-5290BF4E3831}" type="presParOf" srcId="{02118A9B-E034-F249-AE00-04956D36B4BA}" destId="{985C24EB-B796-0D4B-A217-C9DDFE103BA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6E121B9-BA78-5548-9182-92C415EC95A5}" type="doc">
      <dgm:prSet loTypeId="urn:microsoft.com/office/officeart/2005/8/layout/default" loCatId="relationship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cs-CZ"/>
        </a:p>
      </dgm:t>
    </dgm:pt>
    <dgm:pt modelId="{A933EE79-A7E0-DE47-B68A-29B60A16C631}">
      <dgm:prSet/>
      <dgm:spPr/>
      <dgm:t>
        <a:bodyPr/>
        <a:lstStyle/>
        <a:p>
          <a:r>
            <a:rPr lang="cs-CZ"/>
            <a:t>Západočeská univerzita v Plzni</a:t>
          </a:r>
        </a:p>
      </dgm:t>
    </dgm:pt>
    <dgm:pt modelId="{A48596E5-EBE1-6D41-ABB5-7D8AF3658135}" type="parTrans" cxnId="{16DC07D8-8812-104F-9F2E-CC962408F3DC}">
      <dgm:prSet/>
      <dgm:spPr/>
      <dgm:t>
        <a:bodyPr/>
        <a:lstStyle/>
        <a:p>
          <a:endParaRPr lang="cs-CZ"/>
        </a:p>
      </dgm:t>
    </dgm:pt>
    <dgm:pt modelId="{F8230CB2-DE0E-7C41-96CB-70CC15E83631}" type="sibTrans" cxnId="{16DC07D8-8812-104F-9F2E-CC962408F3DC}">
      <dgm:prSet/>
      <dgm:spPr/>
      <dgm:t>
        <a:bodyPr/>
        <a:lstStyle/>
        <a:p>
          <a:endParaRPr lang="cs-CZ"/>
        </a:p>
      </dgm:t>
    </dgm:pt>
    <dgm:pt modelId="{1D1ACA20-DD6A-B844-B9E6-1FD349616186}">
      <dgm:prSet/>
      <dgm:spPr/>
      <dgm:t>
        <a:bodyPr/>
        <a:lstStyle/>
        <a:p>
          <a:r>
            <a:rPr lang="cs-CZ"/>
            <a:t>Lékařská fakulta v Plzni Univerzity Karlovy v Praze </a:t>
          </a:r>
        </a:p>
      </dgm:t>
    </dgm:pt>
    <dgm:pt modelId="{F1289F21-E495-0541-94C9-B5DF152293CA}" type="parTrans" cxnId="{F98DBF55-1673-6142-AF7C-E7A96960DFF2}">
      <dgm:prSet/>
      <dgm:spPr/>
      <dgm:t>
        <a:bodyPr/>
        <a:lstStyle/>
        <a:p>
          <a:endParaRPr lang="cs-CZ"/>
        </a:p>
      </dgm:t>
    </dgm:pt>
    <dgm:pt modelId="{FF112AA5-C77D-6442-98AD-39389BE43408}" type="sibTrans" cxnId="{F98DBF55-1673-6142-AF7C-E7A96960DFF2}">
      <dgm:prSet/>
      <dgm:spPr/>
      <dgm:t>
        <a:bodyPr/>
        <a:lstStyle/>
        <a:p>
          <a:endParaRPr lang="cs-CZ"/>
        </a:p>
      </dgm:t>
    </dgm:pt>
    <dgm:pt modelId="{8E5B0737-72EB-AD46-A8EC-DC832D69DB5E}">
      <dgm:prSet/>
      <dgm:spPr/>
      <dgm:t>
        <a:bodyPr/>
        <a:lstStyle/>
        <a:p>
          <a:r>
            <a:rPr lang="cs-CZ" err="1"/>
            <a:t>Techmania</a:t>
          </a:r>
          <a:r>
            <a:rPr lang="cs-CZ"/>
            <a:t> Science Center o. p. s. </a:t>
          </a:r>
        </a:p>
      </dgm:t>
    </dgm:pt>
    <dgm:pt modelId="{BB63A278-AC3B-4549-B14A-8FAF626B31F5}" type="parTrans" cxnId="{867CECBB-06F2-644A-B184-B384808DB5FF}">
      <dgm:prSet/>
      <dgm:spPr/>
      <dgm:t>
        <a:bodyPr/>
        <a:lstStyle/>
        <a:p>
          <a:endParaRPr lang="cs-CZ"/>
        </a:p>
      </dgm:t>
    </dgm:pt>
    <dgm:pt modelId="{CA735B58-BAB3-ED4E-9D14-3F653794F1EF}" type="sibTrans" cxnId="{867CECBB-06F2-644A-B184-B384808DB5FF}">
      <dgm:prSet/>
      <dgm:spPr/>
      <dgm:t>
        <a:bodyPr/>
        <a:lstStyle/>
        <a:p>
          <a:endParaRPr lang="cs-CZ"/>
        </a:p>
      </dgm:t>
    </dgm:pt>
    <dgm:pt modelId="{3CD81F92-365E-0941-9459-C8CB134F96F3}">
      <dgm:prSet/>
      <dgm:spPr/>
      <dgm:t>
        <a:bodyPr/>
        <a:lstStyle/>
        <a:p>
          <a:r>
            <a:rPr lang="cs-CZ"/>
            <a:t>Správa informačních technologií města Plzně̌, příspěvková organizace </a:t>
          </a:r>
        </a:p>
      </dgm:t>
    </dgm:pt>
    <dgm:pt modelId="{BA2D2DCA-D058-D348-B0BE-10EA64A5B682}" type="parTrans" cxnId="{D1370AA5-E333-9545-8697-9C30E7D3F478}">
      <dgm:prSet/>
      <dgm:spPr/>
      <dgm:t>
        <a:bodyPr/>
        <a:lstStyle/>
        <a:p>
          <a:endParaRPr lang="cs-CZ"/>
        </a:p>
      </dgm:t>
    </dgm:pt>
    <dgm:pt modelId="{CE095447-0A0D-1D4E-AFD6-E5F9FFE7BEEC}" type="sibTrans" cxnId="{D1370AA5-E333-9545-8697-9C30E7D3F478}">
      <dgm:prSet/>
      <dgm:spPr/>
      <dgm:t>
        <a:bodyPr/>
        <a:lstStyle/>
        <a:p>
          <a:endParaRPr lang="cs-CZ"/>
        </a:p>
      </dgm:t>
    </dgm:pt>
    <dgm:pt modelId="{9FFBF948-A786-E143-948E-2DD87F0CC471}">
      <dgm:prSet/>
      <dgm:spPr/>
      <dgm:t>
        <a:bodyPr/>
        <a:lstStyle/>
        <a:p>
          <a:r>
            <a:rPr lang="cs-CZ"/>
            <a:t>Středisko služeb školám Plzeň̌ </a:t>
          </a:r>
        </a:p>
      </dgm:t>
    </dgm:pt>
    <dgm:pt modelId="{8EB4F5D9-29D5-8C4C-8CF6-B8C566659F64}" type="parTrans" cxnId="{E5BCC79B-47BD-D648-8DD0-4DB730C3647A}">
      <dgm:prSet/>
      <dgm:spPr/>
      <dgm:t>
        <a:bodyPr/>
        <a:lstStyle/>
        <a:p>
          <a:endParaRPr lang="cs-CZ"/>
        </a:p>
      </dgm:t>
    </dgm:pt>
    <dgm:pt modelId="{5873C1F5-26B8-8B45-9F84-9CE7EFDB4B8F}" type="sibTrans" cxnId="{E5BCC79B-47BD-D648-8DD0-4DB730C3647A}">
      <dgm:prSet/>
      <dgm:spPr/>
      <dgm:t>
        <a:bodyPr/>
        <a:lstStyle/>
        <a:p>
          <a:endParaRPr lang="cs-CZ"/>
        </a:p>
      </dgm:t>
    </dgm:pt>
    <dgm:pt modelId="{E212A602-17B3-E24D-9905-08FB907C9202}">
      <dgm:prSet/>
      <dgm:spPr/>
      <dgm:t>
        <a:bodyPr/>
        <a:lstStyle/>
        <a:p>
          <a:r>
            <a:rPr lang="cs-CZ" err="1"/>
            <a:t>nvias</a:t>
          </a:r>
          <a:r>
            <a:rPr lang="cs-CZ"/>
            <a:t>, z. s. je nevládní́ nezisková́ organizace </a:t>
          </a:r>
        </a:p>
      </dgm:t>
    </dgm:pt>
    <dgm:pt modelId="{DA846646-DE20-D042-BE75-9F36F0D50203}" type="parTrans" cxnId="{95DB25CD-41D4-8B42-92F6-AF3468641BC7}">
      <dgm:prSet/>
      <dgm:spPr/>
      <dgm:t>
        <a:bodyPr/>
        <a:lstStyle/>
        <a:p>
          <a:endParaRPr lang="cs-CZ"/>
        </a:p>
      </dgm:t>
    </dgm:pt>
    <dgm:pt modelId="{A4A9D5D6-CCD4-5D44-BF01-0BB22E2BC283}" type="sibTrans" cxnId="{95DB25CD-41D4-8B42-92F6-AF3468641BC7}">
      <dgm:prSet/>
      <dgm:spPr/>
      <dgm:t>
        <a:bodyPr/>
        <a:lstStyle/>
        <a:p>
          <a:endParaRPr lang="cs-CZ"/>
        </a:p>
      </dgm:t>
    </dgm:pt>
    <dgm:pt modelId="{28769C51-931D-F848-B317-DB193E678DFC}">
      <dgm:prSet/>
      <dgm:spPr/>
      <dgm:t>
        <a:bodyPr/>
        <a:lstStyle/>
        <a:p>
          <a:r>
            <a:rPr lang="cs-CZ"/>
            <a:t>Muzea</a:t>
          </a:r>
        </a:p>
      </dgm:t>
    </dgm:pt>
    <dgm:pt modelId="{36114EEB-BFC3-5F40-85D5-62AC09DCFF62}" type="parTrans" cxnId="{18799751-ADEA-2F44-8DFE-665C836D42F3}">
      <dgm:prSet/>
      <dgm:spPr/>
      <dgm:t>
        <a:bodyPr/>
        <a:lstStyle/>
        <a:p>
          <a:endParaRPr lang="cs-CZ"/>
        </a:p>
      </dgm:t>
    </dgm:pt>
    <dgm:pt modelId="{2638E9D8-8AD7-EB40-BCA7-834295A957B9}" type="sibTrans" cxnId="{18799751-ADEA-2F44-8DFE-665C836D42F3}">
      <dgm:prSet/>
      <dgm:spPr/>
      <dgm:t>
        <a:bodyPr/>
        <a:lstStyle/>
        <a:p>
          <a:endParaRPr lang="cs-CZ"/>
        </a:p>
      </dgm:t>
    </dgm:pt>
    <dgm:pt modelId="{9467478C-DBA2-684A-94CC-69714096F2A9}">
      <dgm:prSet/>
      <dgm:spPr/>
      <dgm:t>
        <a:bodyPr/>
        <a:lstStyle/>
        <a:p>
          <a:r>
            <a:rPr lang="cs-CZ"/>
            <a:t>Galerie</a:t>
          </a:r>
        </a:p>
      </dgm:t>
    </dgm:pt>
    <dgm:pt modelId="{42FE540A-A25C-8347-A3E4-253EC0B714A0}" type="parTrans" cxnId="{62615D21-D83B-0945-B4BE-80335E901661}">
      <dgm:prSet/>
      <dgm:spPr/>
      <dgm:t>
        <a:bodyPr/>
        <a:lstStyle/>
        <a:p>
          <a:endParaRPr lang="cs-CZ"/>
        </a:p>
      </dgm:t>
    </dgm:pt>
    <dgm:pt modelId="{D293E0C0-7B33-3D43-A4D4-F873438DB936}" type="sibTrans" cxnId="{62615D21-D83B-0945-B4BE-80335E901661}">
      <dgm:prSet/>
      <dgm:spPr/>
      <dgm:t>
        <a:bodyPr/>
        <a:lstStyle/>
        <a:p>
          <a:endParaRPr lang="cs-CZ"/>
        </a:p>
      </dgm:t>
    </dgm:pt>
    <dgm:pt modelId="{3B405C7B-6494-5943-A9D7-6B95071CDDEC}">
      <dgm:prSet/>
      <dgm:spPr/>
      <dgm:t>
        <a:bodyPr/>
        <a:lstStyle/>
        <a:p>
          <a:r>
            <a:rPr lang="cs-CZ"/>
            <a:t>Hvězdárna a planetárium Plzeň̌</a:t>
          </a:r>
        </a:p>
      </dgm:t>
    </dgm:pt>
    <dgm:pt modelId="{9FF0EDCF-3031-E040-8ABA-AFC2345AAE14}" type="parTrans" cxnId="{E5AAB4ED-2D2B-0844-BF0B-9A65707AE5AE}">
      <dgm:prSet/>
      <dgm:spPr/>
      <dgm:t>
        <a:bodyPr/>
        <a:lstStyle/>
        <a:p>
          <a:endParaRPr lang="cs-CZ"/>
        </a:p>
      </dgm:t>
    </dgm:pt>
    <dgm:pt modelId="{AEC7CD2C-3365-194C-B7BE-CB328A42D69A}" type="sibTrans" cxnId="{E5AAB4ED-2D2B-0844-BF0B-9A65707AE5AE}">
      <dgm:prSet/>
      <dgm:spPr/>
      <dgm:t>
        <a:bodyPr/>
        <a:lstStyle/>
        <a:p>
          <a:endParaRPr lang="cs-CZ"/>
        </a:p>
      </dgm:t>
    </dgm:pt>
    <dgm:pt modelId="{61909FEB-24F9-3C47-904E-9BB83FC02073}">
      <dgm:prSet/>
      <dgm:spPr/>
      <dgm:t>
        <a:bodyPr/>
        <a:lstStyle/>
        <a:p>
          <a:r>
            <a:rPr lang="cs-CZ"/>
            <a:t>Hvězdárna Rokycany</a:t>
          </a:r>
        </a:p>
      </dgm:t>
    </dgm:pt>
    <dgm:pt modelId="{F85174D2-D2F1-324A-88B8-B85261EDFDB5}" type="parTrans" cxnId="{6A004C55-0E26-1945-AA69-6B12D9354BD4}">
      <dgm:prSet/>
      <dgm:spPr/>
      <dgm:t>
        <a:bodyPr/>
        <a:lstStyle/>
        <a:p>
          <a:endParaRPr lang="cs-CZ"/>
        </a:p>
      </dgm:t>
    </dgm:pt>
    <dgm:pt modelId="{30347022-D9D4-9C43-94E5-959590F6256C}" type="sibTrans" cxnId="{6A004C55-0E26-1945-AA69-6B12D9354BD4}">
      <dgm:prSet/>
      <dgm:spPr/>
      <dgm:t>
        <a:bodyPr/>
        <a:lstStyle/>
        <a:p>
          <a:endParaRPr lang="cs-CZ"/>
        </a:p>
      </dgm:t>
    </dgm:pt>
    <dgm:pt modelId="{3D4C580E-6B09-FE4A-890A-BE855301104D}">
      <dgm:prSet/>
      <dgm:spPr/>
      <dgm:t>
        <a:bodyPr/>
        <a:lstStyle/>
        <a:p>
          <a:r>
            <a:rPr lang="cs-CZ"/>
            <a:t>Enviromentální centra</a:t>
          </a:r>
        </a:p>
      </dgm:t>
    </dgm:pt>
    <dgm:pt modelId="{777AAA6D-77BE-D540-87D4-CDA8B4827FEF}" type="parTrans" cxnId="{6E629990-9B3D-DE48-BAD0-4EC6FFFAE18A}">
      <dgm:prSet/>
      <dgm:spPr/>
      <dgm:t>
        <a:bodyPr/>
        <a:lstStyle/>
        <a:p>
          <a:endParaRPr lang="cs-CZ"/>
        </a:p>
      </dgm:t>
    </dgm:pt>
    <dgm:pt modelId="{B13634EB-AD87-D34E-81D8-79D21BF6D7ED}" type="sibTrans" cxnId="{6E629990-9B3D-DE48-BAD0-4EC6FFFAE18A}">
      <dgm:prSet/>
      <dgm:spPr/>
      <dgm:t>
        <a:bodyPr/>
        <a:lstStyle/>
        <a:p>
          <a:endParaRPr lang="cs-CZ"/>
        </a:p>
      </dgm:t>
    </dgm:pt>
    <dgm:pt modelId="{DA68A108-50D3-8949-B720-0A7ABE069607}">
      <dgm:prSet/>
      <dgm:spPr/>
      <dgm:t>
        <a:bodyPr/>
        <a:lstStyle/>
        <a:p>
          <a:r>
            <a:rPr lang="cs-CZ"/>
            <a:t>Zoologická́ zahrada Plzeň̌</a:t>
          </a:r>
        </a:p>
      </dgm:t>
    </dgm:pt>
    <dgm:pt modelId="{7B571245-B3B0-4441-A5BD-F74DB41FD73E}" type="parTrans" cxnId="{4437C4F5-E888-394D-8CC0-2843753EFCDA}">
      <dgm:prSet/>
      <dgm:spPr/>
      <dgm:t>
        <a:bodyPr/>
        <a:lstStyle/>
        <a:p>
          <a:endParaRPr lang="cs-CZ"/>
        </a:p>
      </dgm:t>
    </dgm:pt>
    <dgm:pt modelId="{04B4491F-8554-EF46-B016-4C0B72561E63}" type="sibTrans" cxnId="{4437C4F5-E888-394D-8CC0-2843753EFCDA}">
      <dgm:prSet/>
      <dgm:spPr/>
      <dgm:t>
        <a:bodyPr/>
        <a:lstStyle/>
        <a:p>
          <a:endParaRPr lang="cs-CZ"/>
        </a:p>
      </dgm:t>
    </dgm:pt>
    <dgm:pt modelId="{05A589AD-0AC6-5342-80DA-CA1CCBD06C0C}">
      <dgm:prSet/>
      <dgm:spPr/>
      <dgm:t>
        <a:bodyPr/>
        <a:lstStyle/>
        <a:p>
          <a:r>
            <a:rPr lang="cs-CZ"/>
            <a:t>Centrum stavitelského dědictví NTM</a:t>
          </a:r>
        </a:p>
      </dgm:t>
    </dgm:pt>
    <dgm:pt modelId="{A67155A7-2E53-BB46-8B78-5BE62A7D89A3}" type="parTrans" cxnId="{E8EDC419-4F17-CE40-AF78-96E368C2540F}">
      <dgm:prSet/>
      <dgm:spPr/>
      <dgm:t>
        <a:bodyPr/>
        <a:lstStyle/>
        <a:p>
          <a:endParaRPr lang="cs-CZ"/>
        </a:p>
      </dgm:t>
    </dgm:pt>
    <dgm:pt modelId="{9BBE4D1A-2802-6B46-ABAB-0AE474831145}" type="sibTrans" cxnId="{E8EDC419-4F17-CE40-AF78-96E368C2540F}">
      <dgm:prSet/>
      <dgm:spPr/>
      <dgm:t>
        <a:bodyPr/>
        <a:lstStyle/>
        <a:p>
          <a:endParaRPr lang="cs-CZ"/>
        </a:p>
      </dgm:t>
    </dgm:pt>
    <dgm:pt modelId="{E45F821D-625A-6941-A646-C503F4E48333}">
      <dgm:prSet/>
      <dgm:spPr/>
      <dgm:t>
        <a:bodyPr/>
        <a:lstStyle/>
        <a:p>
          <a:r>
            <a:rPr lang="cs-CZ"/>
            <a:t>a řada dalších… </a:t>
          </a:r>
        </a:p>
      </dgm:t>
    </dgm:pt>
    <dgm:pt modelId="{287AFAFB-1A0E-E64E-851E-195AF5D2D862}" type="parTrans" cxnId="{0C26526F-55B3-EC46-8676-BAEA65103D7E}">
      <dgm:prSet/>
      <dgm:spPr/>
      <dgm:t>
        <a:bodyPr/>
        <a:lstStyle/>
        <a:p>
          <a:endParaRPr lang="cs-CZ"/>
        </a:p>
      </dgm:t>
    </dgm:pt>
    <dgm:pt modelId="{3648EF35-DA10-AF41-AE1C-6560816FB950}" type="sibTrans" cxnId="{0C26526F-55B3-EC46-8676-BAEA65103D7E}">
      <dgm:prSet/>
      <dgm:spPr/>
      <dgm:t>
        <a:bodyPr/>
        <a:lstStyle/>
        <a:p>
          <a:endParaRPr lang="cs-CZ"/>
        </a:p>
      </dgm:t>
    </dgm:pt>
    <dgm:pt modelId="{8988A5EA-9186-4C83-8F27-FCC75C739BFF}">
      <dgm:prSet/>
      <dgm:spPr/>
      <dgm:t>
        <a:bodyPr/>
        <a:lstStyle/>
        <a:p>
          <a:r>
            <a:rPr lang="cs-CZ"/>
            <a:t>Školní družiny a kluby</a:t>
          </a:r>
        </a:p>
      </dgm:t>
    </dgm:pt>
    <dgm:pt modelId="{8EE4179F-C065-46CB-B0A6-7AFA78B26C58}" type="parTrans" cxnId="{4798056B-AF1B-49AE-A9D9-C69A483A78C1}">
      <dgm:prSet/>
      <dgm:spPr/>
      <dgm:t>
        <a:bodyPr/>
        <a:lstStyle/>
        <a:p>
          <a:endParaRPr lang="cs-CZ"/>
        </a:p>
      </dgm:t>
    </dgm:pt>
    <dgm:pt modelId="{1FB9E0CD-56C1-4E5A-A2FD-8965A70CB74E}" type="sibTrans" cxnId="{4798056B-AF1B-49AE-A9D9-C69A483A78C1}">
      <dgm:prSet/>
      <dgm:spPr/>
      <dgm:t>
        <a:bodyPr/>
        <a:lstStyle/>
        <a:p>
          <a:endParaRPr lang="cs-CZ"/>
        </a:p>
      </dgm:t>
    </dgm:pt>
    <dgm:pt modelId="{2EDCFFC4-83CB-4014-AA10-6326123245D6}">
      <dgm:prSet/>
      <dgm:spPr/>
      <dgm:t>
        <a:bodyPr/>
        <a:lstStyle/>
        <a:p>
          <a:r>
            <a:rPr lang="cs-CZ"/>
            <a:t>Střediska volného času</a:t>
          </a:r>
        </a:p>
      </dgm:t>
    </dgm:pt>
    <dgm:pt modelId="{D7AF426F-9A2F-4C51-A28E-6ED5613DAC55}" type="parTrans" cxnId="{744E4E51-9ABA-4731-884B-7E6E2943B6C2}">
      <dgm:prSet/>
      <dgm:spPr/>
      <dgm:t>
        <a:bodyPr/>
        <a:lstStyle/>
        <a:p>
          <a:endParaRPr lang="cs-CZ"/>
        </a:p>
      </dgm:t>
    </dgm:pt>
    <dgm:pt modelId="{5B7A997F-C783-4106-88DE-FAA7B68B5CC4}" type="sibTrans" cxnId="{744E4E51-9ABA-4731-884B-7E6E2943B6C2}">
      <dgm:prSet/>
      <dgm:spPr/>
      <dgm:t>
        <a:bodyPr/>
        <a:lstStyle/>
        <a:p>
          <a:endParaRPr lang="cs-CZ"/>
        </a:p>
      </dgm:t>
    </dgm:pt>
    <dgm:pt modelId="{ABA62F3E-2876-46A7-A48B-F9575765D147}">
      <dgm:prSet/>
      <dgm:spPr/>
      <dgm:t>
        <a:bodyPr/>
        <a:lstStyle/>
        <a:p>
          <a:r>
            <a:rPr lang="cs-CZ"/>
            <a:t>Domy dětí a mládeže</a:t>
          </a:r>
        </a:p>
      </dgm:t>
    </dgm:pt>
    <dgm:pt modelId="{B8A50FE8-92D2-4E40-8A26-2581CBF55E93}" type="parTrans" cxnId="{2AD5BA11-0120-4320-9ED5-6C93429A7B56}">
      <dgm:prSet/>
      <dgm:spPr/>
      <dgm:t>
        <a:bodyPr/>
        <a:lstStyle/>
        <a:p>
          <a:endParaRPr lang="cs-CZ"/>
        </a:p>
      </dgm:t>
    </dgm:pt>
    <dgm:pt modelId="{78AED37E-2A29-4B68-8AC0-C9E0BC515757}" type="sibTrans" cxnId="{2AD5BA11-0120-4320-9ED5-6C93429A7B56}">
      <dgm:prSet/>
      <dgm:spPr/>
      <dgm:t>
        <a:bodyPr/>
        <a:lstStyle/>
        <a:p>
          <a:endParaRPr lang="cs-CZ"/>
        </a:p>
      </dgm:t>
    </dgm:pt>
    <dgm:pt modelId="{CF2F26A2-A584-464E-A9E2-9F9C2DFCB910}">
      <dgm:prSet/>
      <dgm:spPr/>
      <dgm:t>
        <a:bodyPr/>
        <a:lstStyle/>
        <a:p>
          <a:r>
            <a:rPr lang="cs-CZ"/>
            <a:t>Radovánek</a:t>
          </a:r>
        </a:p>
      </dgm:t>
    </dgm:pt>
    <dgm:pt modelId="{37EC51BD-03CD-F04D-B352-1A6697B9C6EE}" type="parTrans" cxnId="{157FAEB5-D462-D044-AD38-A7EC2B72565A}">
      <dgm:prSet/>
      <dgm:spPr/>
      <dgm:t>
        <a:bodyPr/>
        <a:lstStyle/>
        <a:p>
          <a:endParaRPr lang="cs-CZ"/>
        </a:p>
      </dgm:t>
    </dgm:pt>
    <dgm:pt modelId="{5691F958-1A0D-F249-A499-430703881495}" type="sibTrans" cxnId="{157FAEB5-D462-D044-AD38-A7EC2B72565A}">
      <dgm:prSet/>
      <dgm:spPr/>
      <dgm:t>
        <a:bodyPr/>
        <a:lstStyle/>
        <a:p>
          <a:endParaRPr lang="cs-CZ"/>
        </a:p>
      </dgm:t>
    </dgm:pt>
    <dgm:pt modelId="{D880E5BD-4F7B-2540-9331-BF2D51F737BF}" type="pres">
      <dgm:prSet presAssocID="{86E121B9-BA78-5548-9182-92C415EC95A5}" presName="diagram" presStyleCnt="0">
        <dgm:presLayoutVars>
          <dgm:dir/>
          <dgm:resizeHandles val="exact"/>
        </dgm:presLayoutVars>
      </dgm:prSet>
      <dgm:spPr/>
    </dgm:pt>
    <dgm:pt modelId="{862AD3A5-E137-B340-ACDA-60EA8664056A}" type="pres">
      <dgm:prSet presAssocID="{A933EE79-A7E0-DE47-B68A-29B60A16C631}" presName="node" presStyleLbl="node1" presStyleIdx="0" presStyleCnt="18">
        <dgm:presLayoutVars>
          <dgm:bulletEnabled val="1"/>
        </dgm:presLayoutVars>
      </dgm:prSet>
      <dgm:spPr/>
    </dgm:pt>
    <dgm:pt modelId="{FA67B0CE-B319-2243-A333-E4544425FB64}" type="pres">
      <dgm:prSet presAssocID="{F8230CB2-DE0E-7C41-96CB-70CC15E83631}" presName="sibTrans" presStyleCnt="0"/>
      <dgm:spPr/>
    </dgm:pt>
    <dgm:pt modelId="{F7E63B36-4485-1A41-BE56-080F30E02C1F}" type="pres">
      <dgm:prSet presAssocID="{1D1ACA20-DD6A-B844-B9E6-1FD349616186}" presName="node" presStyleLbl="node1" presStyleIdx="1" presStyleCnt="18">
        <dgm:presLayoutVars>
          <dgm:bulletEnabled val="1"/>
        </dgm:presLayoutVars>
      </dgm:prSet>
      <dgm:spPr/>
    </dgm:pt>
    <dgm:pt modelId="{D586A626-6BD3-F243-AE82-79E1FBC46239}" type="pres">
      <dgm:prSet presAssocID="{FF112AA5-C77D-6442-98AD-39389BE43408}" presName="sibTrans" presStyleCnt="0"/>
      <dgm:spPr/>
    </dgm:pt>
    <dgm:pt modelId="{ABEC1ACC-561D-744D-BD4E-78446121237B}" type="pres">
      <dgm:prSet presAssocID="{8E5B0737-72EB-AD46-A8EC-DC832D69DB5E}" presName="node" presStyleLbl="node1" presStyleIdx="2" presStyleCnt="18">
        <dgm:presLayoutVars>
          <dgm:bulletEnabled val="1"/>
        </dgm:presLayoutVars>
      </dgm:prSet>
      <dgm:spPr/>
    </dgm:pt>
    <dgm:pt modelId="{69EBB340-274B-4B41-8A9C-FF7E007E9DE4}" type="pres">
      <dgm:prSet presAssocID="{CA735B58-BAB3-ED4E-9D14-3F653794F1EF}" presName="sibTrans" presStyleCnt="0"/>
      <dgm:spPr/>
    </dgm:pt>
    <dgm:pt modelId="{F9E1F9CE-CF91-8041-ADF4-84599F1E70D7}" type="pres">
      <dgm:prSet presAssocID="{CF2F26A2-A584-464E-A9E2-9F9C2DFCB910}" presName="node" presStyleLbl="node1" presStyleIdx="3" presStyleCnt="18">
        <dgm:presLayoutVars>
          <dgm:bulletEnabled val="1"/>
        </dgm:presLayoutVars>
      </dgm:prSet>
      <dgm:spPr/>
    </dgm:pt>
    <dgm:pt modelId="{6B6B7B1B-B451-0C4B-93CF-F94E9863A9AC}" type="pres">
      <dgm:prSet presAssocID="{5691F958-1A0D-F249-A499-430703881495}" presName="sibTrans" presStyleCnt="0"/>
      <dgm:spPr/>
    </dgm:pt>
    <dgm:pt modelId="{47B1447C-69E7-E34E-8D24-E5C80BF3108E}" type="pres">
      <dgm:prSet presAssocID="{3CD81F92-365E-0941-9459-C8CB134F96F3}" presName="node" presStyleLbl="node1" presStyleIdx="4" presStyleCnt="18">
        <dgm:presLayoutVars>
          <dgm:bulletEnabled val="1"/>
        </dgm:presLayoutVars>
      </dgm:prSet>
      <dgm:spPr/>
    </dgm:pt>
    <dgm:pt modelId="{92DE9088-5890-6342-84E9-2BAF656455B3}" type="pres">
      <dgm:prSet presAssocID="{CE095447-0A0D-1D4E-AFD6-E5F9FFE7BEEC}" presName="sibTrans" presStyleCnt="0"/>
      <dgm:spPr/>
    </dgm:pt>
    <dgm:pt modelId="{C4C37F63-CF8A-DB43-ABAB-890F2DC137D4}" type="pres">
      <dgm:prSet presAssocID="{9FFBF948-A786-E143-948E-2DD87F0CC471}" presName="node" presStyleLbl="node1" presStyleIdx="5" presStyleCnt="18">
        <dgm:presLayoutVars>
          <dgm:bulletEnabled val="1"/>
        </dgm:presLayoutVars>
      </dgm:prSet>
      <dgm:spPr/>
    </dgm:pt>
    <dgm:pt modelId="{C028C216-E01C-4E43-82BD-761D70278503}" type="pres">
      <dgm:prSet presAssocID="{5873C1F5-26B8-8B45-9F84-9CE7EFDB4B8F}" presName="sibTrans" presStyleCnt="0"/>
      <dgm:spPr/>
    </dgm:pt>
    <dgm:pt modelId="{3DCF8F54-2B45-894D-A0FE-E91A1F892975}" type="pres">
      <dgm:prSet presAssocID="{E212A602-17B3-E24D-9905-08FB907C9202}" presName="node" presStyleLbl="node1" presStyleIdx="6" presStyleCnt="18">
        <dgm:presLayoutVars>
          <dgm:bulletEnabled val="1"/>
        </dgm:presLayoutVars>
      </dgm:prSet>
      <dgm:spPr/>
    </dgm:pt>
    <dgm:pt modelId="{B3585D28-6B84-2F4F-B052-E28F3E536BAE}" type="pres">
      <dgm:prSet presAssocID="{A4A9D5D6-CCD4-5D44-BF01-0BB22E2BC283}" presName="sibTrans" presStyleCnt="0"/>
      <dgm:spPr/>
    </dgm:pt>
    <dgm:pt modelId="{500D2ECE-05CE-446E-8385-D948E8032C53}" type="pres">
      <dgm:prSet presAssocID="{2EDCFFC4-83CB-4014-AA10-6326123245D6}" presName="node" presStyleLbl="node1" presStyleIdx="7" presStyleCnt="18">
        <dgm:presLayoutVars>
          <dgm:bulletEnabled val="1"/>
        </dgm:presLayoutVars>
      </dgm:prSet>
      <dgm:spPr/>
    </dgm:pt>
    <dgm:pt modelId="{1EE818D2-61CE-4A91-9AC7-5F684F51239C}" type="pres">
      <dgm:prSet presAssocID="{5B7A997F-C783-4106-88DE-FAA7B68B5CC4}" presName="sibTrans" presStyleCnt="0"/>
      <dgm:spPr/>
    </dgm:pt>
    <dgm:pt modelId="{76F4E4A4-347C-444C-9E32-13B305D3C5A3}" type="pres">
      <dgm:prSet presAssocID="{ABA62F3E-2876-46A7-A48B-F9575765D147}" presName="node" presStyleLbl="node1" presStyleIdx="8" presStyleCnt="18">
        <dgm:presLayoutVars>
          <dgm:bulletEnabled val="1"/>
        </dgm:presLayoutVars>
      </dgm:prSet>
      <dgm:spPr/>
    </dgm:pt>
    <dgm:pt modelId="{46DD199B-7A3F-48B9-A2B7-C8E8BF5517E9}" type="pres">
      <dgm:prSet presAssocID="{78AED37E-2A29-4B68-8AC0-C9E0BC515757}" presName="sibTrans" presStyleCnt="0"/>
      <dgm:spPr/>
    </dgm:pt>
    <dgm:pt modelId="{570DDE11-9CE7-8E49-A7EA-46648C60991C}" type="pres">
      <dgm:prSet presAssocID="{28769C51-931D-F848-B317-DB193E678DFC}" presName="node" presStyleLbl="node1" presStyleIdx="9" presStyleCnt="18">
        <dgm:presLayoutVars>
          <dgm:bulletEnabled val="1"/>
        </dgm:presLayoutVars>
      </dgm:prSet>
      <dgm:spPr/>
    </dgm:pt>
    <dgm:pt modelId="{E4AA0DC6-DFFF-4343-89F8-D1B5D2BECF2A}" type="pres">
      <dgm:prSet presAssocID="{2638E9D8-8AD7-EB40-BCA7-834295A957B9}" presName="sibTrans" presStyleCnt="0"/>
      <dgm:spPr/>
    </dgm:pt>
    <dgm:pt modelId="{B33FAA3F-3BA5-5A4D-9C7C-5573BB742841}" type="pres">
      <dgm:prSet presAssocID="{9467478C-DBA2-684A-94CC-69714096F2A9}" presName="node" presStyleLbl="node1" presStyleIdx="10" presStyleCnt="18">
        <dgm:presLayoutVars>
          <dgm:bulletEnabled val="1"/>
        </dgm:presLayoutVars>
      </dgm:prSet>
      <dgm:spPr/>
    </dgm:pt>
    <dgm:pt modelId="{282ED9BF-C93F-AD43-B688-B4095D73648F}" type="pres">
      <dgm:prSet presAssocID="{D293E0C0-7B33-3D43-A4D4-F873438DB936}" presName="sibTrans" presStyleCnt="0"/>
      <dgm:spPr/>
    </dgm:pt>
    <dgm:pt modelId="{CE09473B-5017-B649-B9E7-5EB27E338BEE}" type="pres">
      <dgm:prSet presAssocID="{3B405C7B-6494-5943-A9D7-6B95071CDDEC}" presName="node" presStyleLbl="node1" presStyleIdx="11" presStyleCnt="18">
        <dgm:presLayoutVars>
          <dgm:bulletEnabled val="1"/>
        </dgm:presLayoutVars>
      </dgm:prSet>
      <dgm:spPr/>
    </dgm:pt>
    <dgm:pt modelId="{328C9060-D0AE-EA49-88D1-9AB027E0CD1D}" type="pres">
      <dgm:prSet presAssocID="{AEC7CD2C-3365-194C-B7BE-CB328A42D69A}" presName="sibTrans" presStyleCnt="0"/>
      <dgm:spPr/>
    </dgm:pt>
    <dgm:pt modelId="{46D259FB-DE31-E54E-8E96-64F218DF175A}" type="pres">
      <dgm:prSet presAssocID="{61909FEB-24F9-3C47-904E-9BB83FC02073}" presName="node" presStyleLbl="node1" presStyleIdx="12" presStyleCnt="18">
        <dgm:presLayoutVars>
          <dgm:bulletEnabled val="1"/>
        </dgm:presLayoutVars>
      </dgm:prSet>
      <dgm:spPr/>
    </dgm:pt>
    <dgm:pt modelId="{A172D839-EAAD-0942-A150-268067DEE2FD}" type="pres">
      <dgm:prSet presAssocID="{30347022-D9D4-9C43-94E5-959590F6256C}" presName="sibTrans" presStyleCnt="0"/>
      <dgm:spPr/>
    </dgm:pt>
    <dgm:pt modelId="{2F8E4C26-9254-AB4F-95FE-3157CF8E3EF3}" type="pres">
      <dgm:prSet presAssocID="{3D4C580E-6B09-FE4A-890A-BE855301104D}" presName="node" presStyleLbl="node1" presStyleIdx="13" presStyleCnt="18">
        <dgm:presLayoutVars>
          <dgm:bulletEnabled val="1"/>
        </dgm:presLayoutVars>
      </dgm:prSet>
      <dgm:spPr/>
    </dgm:pt>
    <dgm:pt modelId="{80A6CEF9-6F11-D943-AA38-C8D71848F248}" type="pres">
      <dgm:prSet presAssocID="{B13634EB-AD87-D34E-81D8-79D21BF6D7ED}" presName="sibTrans" presStyleCnt="0"/>
      <dgm:spPr/>
    </dgm:pt>
    <dgm:pt modelId="{1D9D98DC-D085-9749-8530-94374448234A}" type="pres">
      <dgm:prSet presAssocID="{DA68A108-50D3-8949-B720-0A7ABE069607}" presName="node" presStyleLbl="node1" presStyleIdx="14" presStyleCnt="18">
        <dgm:presLayoutVars>
          <dgm:bulletEnabled val="1"/>
        </dgm:presLayoutVars>
      </dgm:prSet>
      <dgm:spPr/>
    </dgm:pt>
    <dgm:pt modelId="{3BBB8571-2CA7-5A4C-B97B-E1B51380FE1F}" type="pres">
      <dgm:prSet presAssocID="{04B4491F-8554-EF46-B016-4C0B72561E63}" presName="sibTrans" presStyleCnt="0"/>
      <dgm:spPr/>
    </dgm:pt>
    <dgm:pt modelId="{7BA94A7F-DA6E-B148-A9F2-C4F8CF68DCFE}" type="pres">
      <dgm:prSet presAssocID="{05A589AD-0AC6-5342-80DA-CA1CCBD06C0C}" presName="node" presStyleLbl="node1" presStyleIdx="15" presStyleCnt="18">
        <dgm:presLayoutVars>
          <dgm:bulletEnabled val="1"/>
        </dgm:presLayoutVars>
      </dgm:prSet>
      <dgm:spPr/>
    </dgm:pt>
    <dgm:pt modelId="{EDB4052C-00EB-3547-AC64-2867D3DB68C6}" type="pres">
      <dgm:prSet presAssocID="{9BBE4D1A-2802-6B46-ABAB-0AE474831145}" presName="sibTrans" presStyleCnt="0"/>
      <dgm:spPr/>
    </dgm:pt>
    <dgm:pt modelId="{74698E6D-3AD1-4FAA-BC14-465773947297}" type="pres">
      <dgm:prSet presAssocID="{8988A5EA-9186-4C83-8F27-FCC75C739BFF}" presName="node" presStyleLbl="node1" presStyleIdx="16" presStyleCnt="18">
        <dgm:presLayoutVars>
          <dgm:bulletEnabled val="1"/>
        </dgm:presLayoutVars>
      </dgm:prSet>
      <dgm:spPr/>
    </dgm:pt>
    <dgm:pt modelId="{F9C5E374-6561-4FF2-A462-884098E9FFF8}" type="pres">
      <dgm:prSet presAssocID="{1FB9E0CD-56C1-4E5A-A2FD-8965A70CB74E}" presName="sibTrans" presStyleCnt="0"/>
      <dgm:spPr/>
    </dgm:pt>
    <dgm:pt modelId="{CE1DAE7A-1ABD-4340-B4D9-9A067379E3EF}" type="pres">
      <dgm:prSet presAssocID="{E45F821D-625A-6941-A646-C503F4E48333}" presName="node" presStyleLbl="node1" presStyleIdx="17" presStyleCnt="18">
        <dgm:presLayoutVars>
          <dgm:bulletEnabled val="1"/>
        </dgm:presLayoutVars>
      </dgm:prSet>
      <dgm:spPr/>
    </dgm:pt>
  </dgm:ptLst>
  <dgm:cxnLst>
    <dgm:cxn modelId="{DDE08D09-0C79-6A45-9FFF-4C4DDE2D947D}" type="presOf" srcId="{05A589AD-0AC6-5342-80DA-CA1CCBD06C0C}" destId="{7BA94A7F-DA6E-B148-A9F2-C4F8CF68DCFE}" srcOrd="0" destOrd="0" presId="urn:microsoft.com/office/officeart/2005/8/layout/default"/>
    <dgm:cxn modelId="{2AD5BA11-0120-4320-9ED5-6C93429A7B56}" srcId="{86E121B9-BA78-5548-9182-92C415EC95A5}" destId="{ABA62F3E-2876-46A7-A48B-F9575765D147}" srcOrd="8" destOrd="0" parTransId="{B8A50FE8-92D2-4E40-8A26-2581CBF55E93}" sibTransId="{78AED37E-2A29-4B68-8AC0-C9E0BC515757}"/>
    <dgm:cxn modelId="{8B498914-85FE-7D4F-8A6A-740175DFC24D}" type="presOf" srcId="{8E5B0737-72EB-AD46-A8EC-DC832D69DB5E}" destId="{ABEC1ACC-561D-744D-BD4E-78446121237B}" srcOrd="0" destOrd="0" presId="urn:microsoft.com/office/officeart/2005/8/layout/default"/>
    <dgm:cxn modelId="{E8EDC419-4F17-CE40-AF78-96E368C2540F}" srcId="{86E121B9-BA78-5548-9182-92C415EC95A5}" destId="{05A589AD-0AC6-5342-80DA-CA1CCBD06C0C}" srcOrd="15" destOrd="0" parTransId="{A67155A7-2E53-BB46-8B78-5BE62A7D89A3}" sibTransId="{9BBE4D1A-2802-6B46-ABAB-0AE474831145}"/>
    <dgm:cxn modelId="{62615D21-D83B-0945-B4BE-80335E901661}" srcId="{86E121B9-BA78-5548-9182-92C415EC95A5}" destId="{9467478C-DBA2-684A-94CC-69714096F2A9}" srcOrd="10" destOrd="0" parTransId="{42FE540A-A25C-8347-A3E4-253EC0B714A0}" sibTransId="{D293E0C0-7B33-3D43-A4D4-F873438DB936}"/>
    <dgm:cxn modelId="{014DAF21-C487-6B49-86AD-1FCAB398BB7A}" type="presOf" srcId="{CF2F26A2-A584-464E-A9E2-9F9C2DFCB910}" destId="{F9E1F9CE-CF91-8041-ADF4-84599F1E70D7}" srcOrd="0" destOrd="0" presId="urn:microsoft.com/office/officeart/2005/8/layout/default"/>
    <dgm:cxn modelId="{494CCF3E-66BE-814C-8C89-1FD210DE8A4E}" type="presOf" srcId="{3D4C580E-6B09-FE4A-890A-BE855301104D}" destId="{2F8E4C26-9254-AB4F-95FE-3157CF8E3EF3}" srcOrd="0" destOrd="0" presId="urn:microsoft.com/office/officeart/2005/8/layout/default"/>
    <dgm:cxn modelId="{C5345C60-0E77-4931-B46B-1D03EF0A3B34}" type="presOf" srcId="{8988A5EA-9186-4C83-8F27-FCC75C739BFF}" destId="{74698E6D-3AD1-4FAA-BC14-465773947297}" srcOrd="0" destOrd="0" presId="urn:microsoft.com/office/officeart/2005/8/layout/default"/>
    <dgm:cxn modelId="{B3F1106A-3BD1-A649-92A1-20154207FD7B}" type="presOf" srcId="{86E121B9-BA78-5548-9182-92C415EC95A5}" destId="{D880E5BD-4F7B-2540-9331-BF2D51F737BF}" srcOrd="0" destOrd="0" presId="urn:microsoft.com/office/officeart/2005/8/layout/default"/>
    <dgm:cxn modelId="{4798056B-AF1B-49AE-A9D9-C69A483A78C1}" srcId="{86E121B9-BA78-5548-9182-92C415EC95A5}" destId="{8988A5EA-9186-4C83-8F27-FCC75C739BFF}" srcOrd="16" destOrd="0" parTransId="{8EE4179F-C065-46CB-B0A6-7AFA78B26C58}" sibTransId="{1FB9E0CD-56C1-4E5A-A2FD-8965A70CB74E}"/>
    <dgm:cxn modelId="{0C26526F-55B3-EC46-8676-BAEA65103D7E}" srcId="{86E121B9-BA78-5548-9182-92C415EC95A5}" destId="{E45F821D-625A-6941-A646-C503F4E48333}" srcOrd="17" destOrd="0" parTransId="{287AFAFB-1A0E-E64E-851E-195AF5D2D862}" sibTransId="{3648EF35-DA10-AF41-AE1C-6560816FB950}"/>
    <dgm:cxn modelId="{744E4E51-9ABA-4731-884B-7E6E2943B6C2}" srcId="{86E121B9-BA78-5548-9182-92C415EC95A5}" destId="{2EDCFFC4-83CB-4014-AA10-6326123245D6}" srcOrd="7" destOrd="0" parTransId="{D7AF426F-9A2F-4C51-A28E-6ED5613DAC55}" sibTransId="{5B7A997F-C783-4106-88DE-FAA7B68B5CC4}"/>
    <dgm:cxn modelId="{18799751-ADEA-2F44-8DFE-665C836D42F3}" srcId="{86E121B9-BA78-5548-9182-92C415EC95A5}" destId="{28769C51-931D-F848-B317-DB193E678DFC}" srcOrd="9" destOrd="0" parTransId="{36114EEB-BFC3-5F40-85D5-62AC09DCFF62}" sibTransId="{2638E9D8-8AD7-EB40-BCA7-834295A957B9}"/>
    <dgm:cxn modelId="{6A004C55-0E26-1945-AA69-6B12D9354BD4}" srcId="{86E121B9-BA78-5548-9182-92C415EC95A5}" destId="{61909FEB-24F9-3C47-904E-9BB83FC02073}" srcOrd="12" destOrd="0" parTransId="{F85174D2-D2F1-324A-88B8-B85261EDFDB5}" sibTransId="{30347022-D9D4-9C43-94E5-959590F6256C}"/>
    <dgm:cxn modelId="{F98DBF55-1673-6142-AF7C-E7A96960DFF2}" srcId="{86E121B9-BA78-5548-9182-92C415EC95A5}" destId="{1D1ACA20-DD6A-B844-B9E6-1FD349616186}" srcOrd="1" destOrd="0" parTransId="{F1289F21-E495-0541-94C9-B5DF152293CA}" sibTransId="{FF112AA5-C77D-6442-98AD-39389BE43408}"/>
    <dgm:cxn modelId="{6DBB5C5A-7753-FF4E-9DEB-6C914A766C2C}" type="presOf" srcId="{1D1ACA20-DD6A-B844-B9E6-1FD349616186}" destId="{F7E63B36-4485-1A41-BE56-080F30E02C1F}" srcOrd="0" destOrd="0" presId="urn:microsoft.com/office/officeart/2005/8/layout/default"/>
    <dgm:cxn modelId="{67A1C77E-8600-46F0-9337-B4E534C261B6}" type="presOf" srcId="{ABA62F3E-2876-46A7-A48B-F9575765D147}" destId="{76F4E4A4-347C-444C-9E32-13B305D3C5A3}" srcOrd="0" destOrd="0" presId="urn:microsoft.com/office/officeart/2005/8/layout/default"/>
    <dgm:cxn modelId="{BE842B87-7ABF-EC4A-BEB1-EFC106F66554}" type="presOf" srcId="{DA68A108-50D3-8949-B720-0A7ABE069607}" destId="{1D9D98DC-D085-9749-8530-94374448234A}" srcOrd="0" destOrd="0" presId="urn:microsoft.com/office/officeart/2005/8/layout/default"/>
    <dgm:cxn modelId="{6E629990-9B3D-DE48-BAD0-4EC6FFFAE18A}" srcId="{86E121B9-BA78-5548-9182-92C415EC95A5}" destId="{3D4C580E-6B09-FE4A-890A-BE855301104D}" srcOrd="13" destOrd="0" parTransId="{777AAA6D-77BE-D540-87D4-CDA8B4827FEF}" sibTransId="{B13634EB-AD87-D34E-81D8-79D21BF6D7ED}"/>
    <dgm:cxn modelId="{BA19EA90-74CD-D742-B3D7-F6782D7825ED}" type="presOf" srcId="{28769C51-931D-F848-B317-DB193E678DFC}" destId="{570DDE11-9CE7-8E49-A7EA-46648C60991C}" srcOrd="0" destOrd="0" presId="urn:microsoft.com/office/officeart/2005/8/layout/default"/>
    <dgm:cxn modelId="{E5BCC79B-47BD-D648-8DD0-4DB730C3647A}" srcId="{86E121B9-BA78-5548-9182-92C415EC95A5}" destId="{9FFBF948-A786-E143-948E-2DD87F0CC471}" srcOrd="5" destOrd="0" parTransId="{8EB4F5D9-29D5-8C4C-8CF6-B8C566659F64}" sibTransId="{5873C1F5-26B8-8B45-9F84-9CE7EFDB4B8F}"/>
    <dgm:cxn modelId="{D1370AA5-E333-9545-8697-9C30E7D3F478}" srcId="{86E121B9-BA78-5548-9182-92C415EC95A5}" destId="{3CD81F92-365E-0941-9459-C8CB134F96F3}" srcOrd="4" destOrd="0" parTransId="{BA2D2DCA-D058-D348-B0BE-10EA64A5B682}" sibTransId="{CE095447-0A0D-1D4E-AFD6-E5F9FFE7BEEC}"/>
    <dgm:cxn modelId="{08A857A6-4F34-E248-A97A-085BC550B465}" type="presOf" srcId="{9467478C-DBA2-684A-94CC-69714096F2A9}" destId="{B33FAA3F-3BA5-5A4D-9C7C-5573BB742841}" srcOrd="0" destOrd="0" presId="urn:microsoft.com/office/officeart/2005/8/layout/default"/>
    <dgm:cxn modelId="{CEB1CEAF-908D-1240-B079-8522D60AC228}" type="presOf" srcId="{A933EE79-A7E0-DE47-B68A-29B60A16C631}" destId="{862AD3A5-E137-B340-ACDA-60EA8664056A}" srcOrd="0" destOrd="0" presId="urn:microsoft.com/office/officeart/2005/8/layout/default"/>
    <dgm:cxn modelId="{157FAEB5-D462-D044-AD38-A7EC2B72565A}" srcId="{86E121B9-BA78-5548-9182-92C415EC95A5}" destId="{CF2F26A2-A584-464E-A9E2-9F9C2DFCB910}" srcOrd="3" destOrd="0" parTransId="{37EC51BD-03CD-F04D-B352-1A6697B9C6EE}" sibTransId="{5691F958-1A0D-F249-A499-430703881495}"/>
    <dgm:cxn modelId="{867CECBB-06F2-644A-B184-B384808DB5FF}" srcId="{86E121B9-BA78-5548-9182-92C415EC95A5}" destId="{8E5B0737-72EB-AD46-A8EC-DC832D69DB5E}" srcOrd="2" destOrd="0" parTransId="{BB63A278-AC3B-4549-B14A-8FAF626B31F5}" sibTransId="{CA735B58-BAB3-ED4E-9D14-3F653794F1EF}"/>
    <dgm:cxn modelId="{FED438C6-00F1-4EB8-B987-125305C3EF16}" type="presOf" srcId="{2EDCFFC4-83CB-4014-AA10-6326123245D6}" destId="{500D2ECE-05CE-446E-8385-D948E8032C53}" srcOrd="0" destOrd="0" presId="urn:microsoft.com/office/officeart/2005/8/layout/default"/>
    <dgm:cxn modelId="{7FA8A5C7-BA62-E345-8AB7-4ABF2AFD9CD5}" type="presOf" srcId="{3B405C7B-6494-5943-A9D7-6B95071CDDEC}" destId="{CE09473B-5017-B649-B9E7-5EB27E338BEE}" srcOrd="0" destOrd="0" presId="urn:microsoft.com/office/officeart/2005/8/layout/default"/>
    <dgm:cxn modelId="{95DB25CD-41D4-8B42-92F6-AF3468641BC7}" srcId="{86E121B9-BA78-5548-9182-92C415EC95A5}" destId="{E212A602-17B3-E24D-9905-08FB907C9202}" srcOrd="6" destOrd="0" parTransId="{DA846646-DE20-D042-BE75-9F36F0D50203}" sibTransId="{A4A9D5D6-CCD4-5D44-BF01-0BB22E2BC283}"/>
    <dgm:cxn modelId="{16DC07D8-8812-104F-9F2E-CC962408F3DC}" srcId="{86E121B9-BA78-5548-9182-92C415EC95A5}" destId="{A933EE79-A7E0-DE47-B68A-29B60A16C631}" srcOrd="0" destOrd="0" parTransId="{A48596E5-EBE1-6D41-ABB5-7D8AF3658135}" sibTransId="{F8230CB2-DE0E-7C41-96CB-70CC15E83631}"/>
    <dgm:cxn modelId="{D250E6DB-F329-004F-A3CC-23A05A3106A7}" type="presOf" srcId="{E45F821D-625A-6941-A646-C503F4E48333}" destId="{CE1DAE7A-1ABD-4340-B4D9-9A067379E3EF}" srcOrd="0" destOrd="0" presId="urn:microsoft.com/office/officeart/2005/8/layout/default"/>
    <dgm:cxn modelId="{937D56E0-6D8D-DE47-BFBF-1B474B9D5975}" type="presOf" srcId="{3CD81F92-365E-0941-9459-C8CB134F96F3}" destId="{47B1447C-69E7-E34E-8D24-E5C80BF3108E}" srcOrd="0" destOrd="0" presId="urn:microsoft.com/office/officeart/2005/8/layout/default"/>
    <dgm:cxn modelId="{E7A275EA-1D4E-F94E-BEAD-D404A9446BF3}" type="presOf" srcId="{E212A602-17B3-E24D-9905-08FB907C9202}" destId="{3DCF8F54-2B45-894D-A0FE-E91A1F892975}" srcOrd="0" destOrd="0" presId="urn:microsoft.com/office/officeart/2005/8/layout/default"/>
    <dgm:cxn modelId="{E5AAB4ED-2D2B-0844-BF0B-9A65707AE5AE}" srcId="{86E121B9-BA78-5548-9182-92C415EC95A5}" destId="{3B405C7B-6494-5943-A9D7-6B95071CDDEC}" srcOrd="11" destOrd="0" parTransId="{9FF0EDCF-3031-E040-8ABA-AFC2345AAE14}" sibTransId="{AEC7CD2C-3365-194C-B7BE-CB328A42D69A}"/>
    <dgm:cxn modelId="{4437C4F5-E888-394D-8CC0-2843753EFCDA}" srcId="{86E121B9-BA78-5548-9182-92C415EC95A5}" destId="{DA68A108-50D3-8949-B720-0A7ABE069607}" srcOrd="14" destOrd="0" parTransId="{7B571245-B3B0-4441-A5BD-F74DB41FD73E}" sibTransId="{04B4491F-8554-EF46-B016-4C0B72561E63}"/>
    <dgm:cxn modelId="{AEEED4F5-5A86-EC44-ABBA-1C22E7B2AA22}" type="presOf" srcId="{61909FEB-24F9-3C47-904E-9BB83FC02073}" destId="{46D259FB-DE31-E54E-8E96-64F218DF175A}" srcOrd="0" destOrd="0" presId="urn:microsoft.com/office/officeart/2005/8/layout/default"/>
    <dgm:cxn modelId="{3D71FFFD-1FBD-EC4E-870A-7D9FEA9BAF7F}" type="presOf" srcId="{9FFBF948-A786-E143-948E-2DD87F0CC471}" destId="{C4C37F63-CF8A-DB43-ABAB-890F2DC137D4}" srcOrd="0" destOrd="0" presId="urn:microsoft.com/office/officeart/2005/8/layout/default"/>
    <dgm:cxn modelId="{28281007-8B28-E44A-8F68-54A0140B2147}" type="presParOf" srcId="{D880E5BD-4F7B-2540-9331-BF2D51F737BF}" destId="{862AD3A5-E137-B340-ACDA-60EA8664056A}" srcOrd="0" destOrd="0" presId="urn:microsoft.com/office/officeart/2005/8/layout/default"/>
    <dgm:cxn modelId="{12F8D474-3BAD-6A45-8135-ED20E146B9E8}" type="presParOf" srcId="{D880E5BD-4F7B-2540-9331-BF2D51F737BF}" destId="{FA67B0CE-B319-2243-A333-E4544425FB64}" srcOrd="1" destOrd="0" presId="urn:microsoft.com/office/officeart/2005/8/layout/default"/>
    <dgm:cxn modelId="{CF21886D-55D6-3140-AACB-69E81CDD618E}" type="presParOf" srcId="{D880E5BD-4F7B-2540-9331-BF2D51F737BF}" destId="{F7E63B36-4485-1A41-BE56-080F30E02C1F}" srcOrd="2" destOrd="0" presId="urn:microsoft.com/office/officeart/2005/8/layout/default"/>
    <dgm:cxn modelId="{2CFB3E67-03D5-3F4B-8CF0-4C835B8A0503}" type="presParOf" srcId="{D880E5BD-4F7B-2540-9331-BF2D51F737BF}" destId="{D586A626-6BD3-F243-AE82-79E1FBC46239}" srcOrd="3" destOrd="0" presId="urn:microsoft.com/office/officeart/2005/8/layout/default"/>
    <dgm:cxn modelId="{654BBF7B-476B-1F4E-95B5-38DFAB4CAAF1}" type="presParOf" srcId="{D880E5BD-4F7B-2540-9331-BF2D51F737BF}" destId="{ABEC1ACC-561D-744D-BD4E-78446121237B}" srcOrd="4" destOrd="0" presId="urn:microsoft.com/office/officeart/2005/8/layout/default"/>
    <dgm:cxn modelId="{F313064F-7BBB-0E4C-8C18-DA5248E0E96F}" type="presParOf" srcId="{D880E5BD-4F7B-2540-9331-BF2D51F737BF}" destId="{69EBB340-274B-4B41-8A9C-FF7E007E9DE4}" srcOrd="5" destOrd="0" presId="urn:microsoft.com/office/officeart/2005/8/layout/default"/>
    <dgm:cxn modelId="{FA775A37-5B25-9347-8073-F3C884B31E50}" type="presParOf" srcId="{D880E5BD-4F7B-2540-9331-BF2D51F737BF}" destId="{F9E1F9CE-CF91-8041-ADF4-84599F1E70D7}" srcOrd="6" destOrd="0" presId="urn:microsoft.com/office/officeart/2005/8/layout/default"/>
    <dgm:cxn modelId="{E9F858E6-9D19-0842-840E-45A0B2FBD832}" type="presParOf" srcId="{D880E5BD-4F7B-2540-9331-BF2D51F737BF}" destId="{6B6B7B1B-B451-0C4B-93CF-F94E9863A9AC}" srcOrd="7" destOrd="0" presId="urn:microsoft.com/office/officeart/2005/8/layout/default"/>
    <dgm:cxn modelId="{912ECCA6-299C-8E47-B4A3-CF8AF49D9F49}" type="presParOf" srcId="{D880E5BD-4F7B-2540-9331-BF2D51F737BF}" destId="{47B1447C-69E7-E34E-8D24-E5C80BF3108E}" srcOrd="8" destOrd="0" presId="urn:microsoft.com/office/officeart/2005/8/layout/default"/>
    <dgm:cxn modelId="{AD434B69-AE7A-1844-AB70-2D62B4AD98C3}" type="presParOf" srcId="{D880E5BD-4F7B-2540-9331-BF2D51F737BF}" destId="{92DE9088-5890-6342-84E9-2BAF656455B3}" srcOrd="9" destOrd="0" presId="urn:microsoft.com/office/officeart/2005/8/layout/default"/>
    <dgm:cxn modelId="{F964BBA5-33C5-FE46-AAD0-F2F20D9CB5C2}" type="presParOf" srcId="{D880E5BD-4F7B-2540-9331-BF2D51F737BF}" destId="{C4C37F63-CF8A-DB43-ABAB-890F2DC137D4}" srcOrd="10" destOrd="0" presId="urn:microsoft.com/office/officeart/2005/8/layout/default"/>
    <dgm:cxn modelId="{D4F17D21-88BD-6545-8EE0-558AE7CCEC92}" type="presParOf" srcId="{D880E5BD-4F7B-2540-9331-BF2D51F737BF}" destId="{C028C216-E01C-4E43-82BD-761D70278503}" srcOrd="11" destOrd="0" presId="urn:microsoft.com/office/officeart/2005/8/layout/default"/>
    <dgm:cxn modelId="{4DF05120-98BF-BC46-9D76-1A61572D5F1E}" type="presParOf" srcId="{D880E5BD-4F7B-2540-9331-BF2D51F737BF}" destId="{3DCF8F54-2B45-894D-A0FE-E91A1F892975}" srcOrd="12" destOrd="0" presId="urn:microsoft.com/office/officeart/2005/8/layout/default"/>
    <dgm:cxn modelId="{BF9423AB-58A7-304F-8EEF-37FB13BA3E16}" type="presParOf" srcId="{D880E5BD-4F7B-2540-9331-BF2D51F737BF}" destId="{B3585D28-6B84-2F4F-B052-E28F3E536BAE}" srcOrd="13" destOrd="0" presId="urn:microsoft.com/office/officeart/2005/8/layout/default"/>
    <dgm:cxn modelId="{1446932A-1A16-40F7-8F8F-9D2379F04E00}" type="presParOf" srcId="{D880E5BD-4F7B-2540-9331-BF2D51F737BF}" destId="{500D2ECE-05CE-446E-8385-D948E8032C53}" srcOrd="14" destOrd="0" presId="urn:microsoft.com/office/officeart/2005/8/layout/default"/>
    <dgm:cxn modelId="{D99AB3C6-B64F-49AB-996C-7C404B68D2AB}" type="presParOf" srcId="{D880E5BD-4F7B-2540-9331-BF2D51F737BF}" destId="{1EE818D2-61CE-4A91-9AC7-5F684F51239C}" srcOrd="15" destOrd="0" presId="urn:microsoft.com/office/officeart/2005/8/layout/default"/>
    <dgm:cxn modelId="{D4CF98FB-F0A3-41A8-B709-805E067453E3}" type="presParOf" srcId="{D880E5BD-4F7B-2540-9331-BF2D51F737BF}" destId="{76F4E4A4-347C-444C-9E32-13B305D3C5A3}" srcOrd="16" destOrd="0" presId="urn:microsoft.com/office/officeart/2005/8/layout/default"/>
    <dgm:cxn modelId="{EF805101-E694-4F40-9D32-C6258385CD58}" type="presParOf" srcId="{D880E5BD-4F7B-2540-9331-BF2D51F737BF}" destId="{46DD199B-7A3F-48B9-A2B7-C8E8BF5517E9}" srcOrd="17" destOrd="0" presId="urn:microsoft.com/office/officeart/2005/8/layout/default"/>
    <dgm:cxn modelId="{54E54E8F-F122-A84C-94FC-589EA5FBD54D}" type="presParOf" srcId="{D880E5BD-4F7B-2540-9331-BF2D51F737BF}" destId="{570DDE11-9CE7-8E49-A7EA-46648C60991C}" srcOrd="18" destOrd="0" presId="urn:microsoft.com/office/officeart/2005/8/layout/default"/>
    <dgm:cxn modelId="{DC03874C-42D9-6748-BE22-CA78B5A0FEE9}" type="presParOf" srcId="{D880E5BD-4F7B-2540-9331-BF2D51F737BF}" destId="{E4AA0DC6-DFFF-4343-89F8-D1B5D2BECF2A}" srcOrd="19" destOrd="0" presId="urn:microsoft.com/office/officeart/2005/8/layout/default"/>
    <dgm:cxn modelId="{93D30221-ECC2-BA4C-B0B1-FB807B302C23}" type="presParOf" srcId="{D880E5BD-4F7B-2540-9331-BF2D51F737BF}" destId="{B33FAA3F-3BA5-5A4D-9C7C-5573BB742841}" srcOrd="20" destOrd="0" presId="urn:microsoft.com/office/officeart/2005/8/layout/default"/>
    <dgm:cxn modelId="{8D34B574-4036-D543-8717-B27B1BC73186}" type="presParOf" srcId="{D880E5BD-4F7B-2540-9331-BF2D51F737BF}" destId="{282ED9BF-C93F-AD43-B688-B4095D73648F}" srcOrd="21" destOrd="0" presId="urn:microsoft.com/office/officeart/2005/8/layout/default"/>
    <dgm:cxn modelId="{D4FC2926-FA3B-AC49-B956-16ABB3359A1D}" type="presParOf" srcId="{D880E5BD-4F7B-2540-9331-BF2D51F737BF}" destId="{CE09473B-5017-B649-B9E7-5EB27E338BEE}" srcOrd="22" destOrd="0" presId="urn:microsoft.com/office/officeart/2005/8/layout/default"/>
    <dgm:cxn modelId="{A67005C7-A62C-6A4E-B99B-4E558A005D17}" type="presParOf" srcId="{D880E5BD-4F7B-2540-9331-BF2D51F737BF}" destId="{328C9060-D0AE-EA49-88D1-9AB027E0CD1D}" srcOrd="23" destOrd="0" presId="urn:microsoft.com/office/officeart/2005/8/layout/default"/>
    <dgm:cxn modelId="{4546B787-92C5-B84B-BEE9-80FBD58E2D02}" type="presParOf" srcId="{D880E5BD-4F7B-2540-9331-BF2D51F737BF}" destId="{46D259FB-DE31-E54E-8E96-64F218DF175A}" srcOrd="24" destOrd="0" presId="urn:microsoft.com/office/officeart/2005/8/layout/default"/>
    <dgm:cxn modelId="{DE6715FB-982F-C245-B829-77938659F24F}" type="presParOf" srcId="{D880E5BD-4F7B-2540-9331-BF2D51F737BF}" destId="{A172D839-EAAD-0942-A150-268067DEE2FD}" srcOrd="25" destOrd="0" presId="urn:microsoft.com/office/officeart/2005/8/layout/default"/>
    <dgm:cxn modelId="{A3312F0D-2F82-0440-864E-0633FA778A67}" type="presParOf" srcId="{D880E5BD-4F7B-2540-9331-BF2D51F737BF}" destId="{2F8E4C26-9254-AB4F-95FE-3157CF8E3EF3}" srcOrd="26" destOrd="0" presId="urn:microsoft.com/office/officeart/2005/8/layout/default"/>
    <dgm:cxn modelId="{80530A34-AD6C-F64B-B1E6-A4E412CA06D0}" type="presParOf" srcId="{D880E5BD-4F7B-2540-9331-BF2D51F737BF}" destId="{80A6CEF9-6F11-D943-AA38-C8D71848F248}" srcOrd="27" destOrd="0" presId="urn:microsoft.com/office/officeart/2005/8/layout/default"/>
    <dgm:cxn modelId="{66F7AC09-B74F-B64E-8CCD-ADFD77AED588}" type="presParOf" srcId="{D880E5BD-4F7B-2540-9331-BF2D51F737BF}" destId="{1D9D98DC-D085-9749-8530-94374448234A}" srcOrd="28" destOrd="0" presId="urn:microsoft.com/office/officeart/2005/8/layout/default"/>
    <dgm:cxn modelId="{F3F59E1E-43BA-B640-A94F-3EDA2A83CF51}" type="presParOf" srcId="{D880E5BD-4F7B-2540-9331-BF2D51F737BF}" destId="{3BBB8571-2CA7-5A4C-B97B-E1B51380FE1F}" srcOrd="29" destOrd="0" presId="urn:microsoft.com/office/officeart/2005/8/layout/default"/>
    <dgm:cxn modelId="{9F4C91EE-9EBA-DC44-91B9-6728D0CB9AE5}" type="presParOf" srcId="{D880E5BD-4F7B-2540-9331-BF2D51F737BF}" destId="{7BA94A7F-DA6E-B148-A9F2-C4F8CF68DCFE}" srcOrd="30" destOrd="0" presId="urn:microsoft.com/office/officeart/2005/8/layout/default"/>
    <dgm:cxn modelId="{2EBE43F8-ED23-8449-9C3D-5F78CE1E918C}" type="presParOf" srcId="{D880E5BD-4F7B-2540-9331-BF2D51F737BF}" destId="{EDB4052C-00EB-3547-AC64-2867D3DB68C6}" srcOrd="31" destOrd="0" presId="urn:microsoft.com/office/officeart/2005/8/layout/default"/>
    <dgm:cxn modelId="{53BB533F-B0CA-4121-83B6-7752EA1B98BB}" type="presParOf" srcId="{D880E5BD-4F7B-2540-9331-BF2D51F737BF}" destId="{74698E6D-3AD1-4FAA-BC14-465773947297}" srcOrd="32" destOrd="0" presId="urn:microsoft.com/office/officeart/2005/8/layout/default"/>
    <dgm:cxn modelId="{3D8D2FD7-4C42-4E1E-AA70-EBEAC0DCA1E8}" type="presParOf" srcId="{D880E5BD-4F7B-2540-9331-BF2D51F737BF}" destId="{F9C5E374-6561-4FF2-A462-884098E9FFF8}" srcOrd="33" destOrd="0" presId="urn:microsoft.com/office/officeart/2005/8/layout/default"/>
    <dgm:cxn modelId="{41D133C7-A34C-7F4C-B26A-D837DFEBCD3A}" type="presParOf" srcId="{D880E5BD-4F7B-2540-9331-BF2D51F737BF}" destId="{CE1DAE7A-1ABD-4340-B4D9-9A067379E3EF}" srcOrd="3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DE245D-0435-4B77-8DD7-7766F700F6D7}" type="doc">
      <dgm:prSet loTypeId="urn:microsoft.com/office/officeart/2005/8/layout/funnel1" loCatId="process" qsTypeId="urn:microsoft.com/office/officeart/2005/8/quickstyle/simple1" qsCatId="simple" csTypeId="urn:microsoft.com/office/officeart/2005/8/colors/colorful5" csCatId="colorful" phldr="1"/>
      <dgm:spPr/>
    </dgm:pt>
    <dgm:pt modelId="{91D590B2-1A8D-423D-AE7F-B23591325B77}">
      <dgm:prSet phldrT="[Text]"/>
      <dgm:spPr/>
      <dgm:t>
        <a:bodyPr/>
        <a:lstStyle/>
        <a:p>
          <a:r>
            <a:rPr lang="cs-CZ"/>
            <a:t>Výzvy a příležitosti</a:t>
          </a:r>
        </a:p>
      </dgm:t>
    </dgm:pt>
    <dgm:pt modelId="{5C57CD09-E64F-42E9-8DD4-1406E635BDE9}" type="parTrans" cxnId="{1D0B9EA4-37F6-4304-96E6-F35FDAC4D803}">
      <dgm:prSet/>
      <dgm:spPr/>
      <dgm:t>
        <a:bodyPr/>
        <a:lstStyle/>
        <a:p>
          <a:endParaRPr lang="cs-CZ"/>
        </a:p>
      </dgm:t>
    </dgm:pt>
    <dgm:pt modelId="{9E721C52-5C25-4F47-8C90-A60ACA490E03}" type="sibTrans" cxnId="{1D0B9EA4-37F6-4304-96E6-F35FDAC4D803}">
      <dgm:prSet/>
      <dgm:spPr/>
      <dgm:t>
        <a:bodyPr/>
        <a:lstStyle/>
        <a:p>
          <a:endParaRPr lang="cs-CZ"/>
        </a:p>
      </dgm:t>
    </dgm:pt>
    <dgm:pt modelId="{89895778-15C1-49BB-8944-A37596BC5445}">
      <dgm:prSet phldrT="[Text]"/>
      <dgm:spPr/>
      <dgm:t>
        <a:bodyPr/>
        <a:lstStyle/>
        <a:p>
          <a:r>
            <a:rPr lang="cs-CZ"/>
            <a:t>Technologie a lidi</a:t>
          </a:r>
        </a:p>
      </dgm:t>
    </dgm:pt>
    <dgm:pt modelId="{5953A6DD-EEAE-41DF-A8DD-7E84AC5C8E10}" type="parTrans" cxnId="{ED5D4EF7-207B-49DF-8E22-3C9DF34D2C1E}">
      <dgm:prSet/>
      <dgm:spPr/>
      <dgm:t>
        <a:bodyPr/>
        <a:lstStyle/>
        <a:p>
          <a:endParaRPr lang="cs-CZ"/>
        </a:p>
      </dgm:t>
    </dgm:pt>
    <dgm:pt modelId="{04ACB235-F397-4878-BB2D-FDB5CA00959F}" type="sibTrans" cxnId="{ED5D4EF7-207B-49DF-8E22-3C9DF34D2C1E}">
      <dgm:prSet/>
      <dgm:spPr/>
      <dgm:t>
        <a:bodyPr/>
        <a:lstStyle/>
        <a:p>
          <a:endParaRPr lang="cs-CZ"/>
        </a:p>
      </dgm:t>
    </dgm:pt>
    <dgm:pt modelId="{82CABD5E-DFC5-4057-A763-42909F818867}">
      <dgm:prSet phldrT="[Text]"/>
      <dgm:spPr/>
      <dgm:t>
        <a:bodyPr/>
        <a:lstStyle/>
        <a:p>
          <a:r>
            <a:rPr lang="cs-CZ"/>
            <a:t>ŽE BY TO BYLO ONO?</a:t>
          </a:r>
        </a:p>
      </dgm:t>
    </dgm:pt>
    <dgm:pt modelId="{DDABFBD8-3009-4C8F-B899-CD415034108B}" type="parTrans" cxnId="{5D9703A5-D505-467E-8651-E54677435146}">
      <dgm:prSet/>
      <dgm:spPr/>
      <dgm:t>
        <a:bodyPr/>
        <a:lstStyle/>
        <a:p>
          <a:endParaRPr lang="cs-CZ"/>
        </a:p>
      </dgm:t>
    </dgm:pt>
    <dgm:pt modelId="{7FB8A167-0FDD-4161-B909-3A72BD156326}" type="sibTrans" cxnId="{5D9703A5-D505-467E-8651-E54677435146}">
      <dgm:prSet/>
      <dgm:spPr/>
      <dgm:t>
        <a:bodyPr/>
        <a:lstStyle/>
        <a:p>
          <a:endParaRPr lang="cs-CZ"/>
        </a:p>
      </dgm:t>
    </dgm:pt>
    <dgm:pt modelId="{5BACE6F0-7A7C-401A-9668-91DD34A8732E}">
      <dgm:prSet phldrT="[Text]"/>
      <dgm:spPr/>
      <dgm:t>
        <a:bodyPr/>
        <a:lstStyle/>
        <a:p>
          <a:r>
            <a:rPr lang="cs-CZ"/>
            <a:t>Zdravý selský rozum</a:t>
          </a:r>
        </a:p>
      </dgm:t>
    </dgm:pt>
    <dgm:pt modelId="{63908756-2CEC-4FFF-A1C5-BF44DED8D205}" type="parTrans" cxnId="{15C8CEEF-85C6-4B97-AE60-FD0486CE224C}">
      <dgm:prSet/>
      <dgm:spPr/>
      <dgm:t>
        <a:bodyPr/>
        <a:lstStyle/>
        <a:p>
          <a:endParaRPr lang="cs-CZ"/>
        </a:p>
      </dgm:t>
    </dgm:pt>
    <dgm:pt modelId="{595360C6-030B-40E8-8808-28E3D8BFC492}" type="sibTrans" cxnId="{15C8CEEF-85C6-4B97-AE60-FD0486CE224C}">
      <dgm:prSet/>
      <dgm:spPr/>
      <dgm:t>
        <a:bodyPr/>
        <a:lstStyle/>
        <a:p>
          <a:endParaRPr lang="cs-CZ"/>
        </a:p>
      </dgm:t>
    </dgm:pt>
    <dgm:pt modelId="{28484603-C8DD-CC4E-9183-1800CB30034D}" type="pres">
      <dgm:prSet presAssocID="{F1DE245D-0435-4B77-8DD7-7766F700F6D7}" presName="Name0" presStyleCnt="0">
        <dgm:presLayoutVars>
          <dgm:chMax val="4"/>
          <dgm:resizeHandles val="exact"/>
        </dgm:presLayoutVars>
      </dgm:prSet>
      <dgm:spPr/>
    </dgm:pt>
    <dgm:pt modelId="{A03AF3E4-9D20-E748-8C00-0D705CB61B42}" type="pres">
      <dgm:prSet presAssocID="{F1DE245D-0435-4B77-8DD7-7766F700F6D7}" presName="ellipse" presStyleLbl="trBgShp" presStyleIdx="0" presStyleCnt="1"/>
      <dgm:spPr/>
    </dgm:pt>
    <dgm:pt modelId="{4FC931FA-09EC-EA41-8BDC-6152D705CC8D}" type="pres">
      <dgm:prSet presAssocID="{F1DE245D-0435-4B77-8DD7-7766F700F6D7}" presName="arrow1" presStyleLbl="fgShp" presStyleIdx="0" presStyleCnt="1"/>
      <dgm:spPr/>
    </dgm:pt>
    <dgm:pt modelId="{FF20C19E-D267-BD45-9D50-3FF9754E7EA8}" type="pres">
      <dgm:prSet presAssocID="{F1DE245D-0435-4B77-8DD7-7766F700F6D7}" presName="rectangle" presStyleLbl="revTx" presStyleIdx="0" presStyleCnt="1">
        <dgm:presLayoutVars>
          <dgm:bulletEnabled val="1"/>
        </dgm:presLayoutVars>
      </dgm:prSet>
      <dgm:spPr/>
    </dgm:pt>
    <dgm:pt modelId="{DB59AD1A-F5E6-BF44-B2B5-12C37C1EEA1A}" type="pres">
      <dgm:prSet presAssocID="{89895778-15C1-49BB-8944-A37596BC5445}" presName="item1" presStyleLbl="node1" presStyleIdx="0" presStyleCnt="3">
        <dgm:presLayoutVars>
          <dgm:bulletEnabled val="1"/>
        </dgm:presLayoutVars>
      </dgm:prSet>
      <dgm:spPr/>
    </dgm:pt>
    <dgm:pt modelId="{E219CF00-AD18-0040-B67C-4C9E0F67F6BF}" type="pres">
      <dgm:prSet presAssocID="{5BACE6F0-7A7C-401A-9668-91DD34A8732E}" presName="item2" presStyleLbl="node1" presStyleIdx="1" presStyleCnt="3">
        <dgm:presLayoutVars>
          <dgm:bulletEnabled val="1"/>
        </dgm:presLayoutVars>
      </dgm:prSet>
      <dgm:spPr/>
    </dgm:pt>
    <dgm:pt modelId="{BF96C7BA-9150-5F48-972B-C4880AFDEEFC}" type="pres">
      <dgm:prSet presAssocID="{82CABD5E-DFC5-4057-A763-42909F818867}" presName="item3" presStyleLbl="node1" presStyleIdx="2" presStyleCnt="3">
        <dgm:presLayoutVars>
          <dgm:bulletEnabled val="1"/>
        </dgm:presLayoutVars>
      </dgm:prSet>
      <dgm:spPr/>
    </dgm:pt>
    <dgm:pt modelId="{6D5216BE-F174-4E47-8F58-D3F8D8A7956D}" type="pres">
      <dgm:prSet presAssocID="{F1DE245D-0435-4B77-8DD7-7766F700F6D7}" presName="funnel" presStyleLbl="trAlignAcc1" presStyleIdx="0" presStyleCnt="1"/>
      <dgm:spPr/>
    </dgm:pt>
  </dgm:ptLst>
  <dgm:cxnLst>
    <dgm:cxn modelId="{131E7130-025F-8D47-9A7B-5B346425D173}" type="presOf" srcId="{5BACE6F0-7A7C-401A-9668-91DD34A8732E}" destId="{DB59AD1A-F5E6-BF44-B2B5-12C37C1EEA1A}" srcOrd="0" destOrd="0" presId="urn:microsoft.com/office/officeart/2005/8/layout/funnel1"/>
    <dgm:cxn modelId="{F4C13E3B-FDA3-8647-90F1-D089AF577025}" type="presOf" srcId="{89895778-15C1-49BB-8944-A37596BC5445}" destId="{E219CF00-AD18-0040-B67C-4C9E0F67F6BF}" srcOrd="0" destOrd="0" presId="urn:microsoft.com/office/officeart/2005/8/layout/funnel1"/>
    <dgm:cxn modelId="{91BA3C9C-A503-ED4D-B04F-591152A07C17}" type="presOf" srcId="{82CABD5E-DFC5-4057-A763-42909F818867}" destId="{FF20C19E-D267-BD45-9D50-3FF9754E7EA8}" srcOrd="0" destOrd="0" presId="urn:microsoft.com/office/officeart/2005/8/layout/funnel1"/>
    <dgm:cxn modelId="{1D0B9EA4-37F6-4304-96E6-F35FDAC4D803}" srcId="{F1DE245D-0435-4B77-8DD7-7766F700F6D7}" destId="{91D590B2-1A8D-423D-AE7F-B23591325B77}" srcOrd="0" destOrd="0" parTransId="{5C57CD09-E64F-42E9-8DD4-1406E635BDE9}" sibTransId="{9E721C52-5C25-4F47-8C90-A60ACA490E03}"/>
    <dgm:cxn modelId="{5D9703A5-D505-467E-8651-E54677435146}" srcId="{F1DE245D-0435-4B77-8DD7-7766F700F6D7}" destId="{82CABD5E-DFC5-4057-A763-42909F818867}" srcOrd="3" destOrd="0" parTransId="{DDABFBD8-3009-4C8F-B899-CD415034108B}" sibTransId="{7FB8A167-0FDD-4161-B909-3A72BD156326}"/>
    <dgm:cxn modelId="{6B3DC7D4-AA71-D84C-AA17-ECF5839191AE}" type="presOf" srcId="{91D590B2-1A8D-423D-AE7F-B23591325B77}" destId="{BF96C7BA-9150-5F48-972B-C4880AFDEEFC}" srcOrd="0" destOrd="0" presId="urn:microsoft.com/office/officeart/2005/8/layout/funnel1"/>
    <dgm:cxn modelId="{15C8CEEF-85C6-4B97-AE60-FD0486CE224C}" srcId="{F1DE245D-0435-4B77-8DD7-7766F700F6D7}" destId="{5BACE6F0-7A7C-401A-9668-91DD34A8732E}" srcOrd="2" destOrd="0" parTransId="{63908756-2CEC-4FFF-A1C5-BF44DED8D205}" sibTransId="{595360C6-030B-40E8-8808-28E3D8BFC492}"/>
    <dgm:cxn modelId="{EC2092F2-6482-6041-A37A-3155A78384AC}" type="presOf" srcId="{F1DE245D-0435-4B77-8DD7-7766F700F6D7}" destId="{28484603-C8DD-CC4E-9183-1800CB30034D}" srcOrd="0" destOrd="0" presId="urn:microsoft.com/office/officeart/2005/8/layout/funnel1"/>
    <dgm:cxn modelId="{ED5D4EF7-207B-49DF-8E22-3C9DF34D2C1E}" srcId="{F1DE245D-0435-4B77-8DD7-7766F700F6D7}" destId="{89895778-15C1-49BB-8944-A37596BC5445}" srcOrd="1" destOrd="0" parTransId="{5953A6DD-EEAE-41DF-A8DD-7E84AC5C8E10}" sibTransId="{04ACB235-F397-4878-BB2D-FDB5CA00959F}"/>
    <dgm:cxn modelId="{F6AFB10A-6032-D14A-890C-CA4AE4CC1EB3}" type="presParOf" srcId="{28484603-C8DD-CC4E-9183-1800CB30034D}" destId="{A03AF3E4-9D20-E748-8C00-0D705CB61B42}" srcOrd="0" destOrd="0" presId="urn:microsoft.com/office/officeart/2005/8/layout/funnel1"/>
    <dgm:cxn modelId="{715A3AF0-BAB6-D44C-BF17-C2E0DD215A5D}" type="presParOf" srcId="{28484603-C8DD-CC4E-9183-1800CB30034D}" destId="{4FC931FA-09EC-EA41-8BDC-6152D705CC8D}" srcOrd="1" destOrd="0" presId="urn:microsoft.com/office/officeart/2005/8/layout/funnel1"/>
    <dgm:cxn modelId="{3B7F2991-BA37-3541-AB10-18659C495224}" type="presParOf" srcId="{28484603-C8DD-CC4E-9183-1800CB30034D}" destId="{FF20C19E-D267-BD45-9D50-3FF9754E7EA8}" srcOrd="2" destOrd="0" presId="urn:microsoft.com/office/officeart/2005/8/layout/funnel1"/>
    <dgm:cxn modelId="{CD4CD59F-F2F0-2D45-BB02-6103AC77499D}" type="presParOf" srcId="{28484603-C8DD-CC4E-9183-1800CB30034D}" destId="{DB59AD1A-F5E6-BF44-B2B5-12C37C1EEA1A}" srcOrd="3" destOrd="0" presId="urn:microsoft.com/office/officeart/2005/8/layout/funnel1"/>
    <dgm:cxn modelId="{FE9D8C47-2B89-0240-8288-82AD53017616}" type="presParOf" srcId="{28484603-C8DD-CC4E-9183-1800CB30034D}" destId="{E219CF00-AD18-0040-B67C-4C9E0F67F6BF}" srcOrd="4" destOrd="0" presId="urn:microsoft.com/office/officeart/2005/8/layout/funnel1"/>
    <dgm:cxn modelId="{D598765A-6203-D84B-9DD7-1583AEDF5D4D}" type="presParOf" srcId="{28484603-C8DD-CC4E-9183-1800CB30034D}" destId="{BF96C7BA-9150-5F48-972B-C4880AFDEEFC}" srcOrd="5" destOrd="0" presId="urn:microsoft.com/office/officeart/2005/8/layout/funnel1"/>
    <dgm:cxn modelId="{406C7147-281F-244C-A2AD-A507F71235DB}" type="presParOf" srcId="{28484603-C8DD-CC4E-9183-1800CB30034D}" destId="{6D5216BE-F174-4E47-8F58-D3F8D8A7956D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C66E6E8-C41B-D94B-A4D7-21A71B1AD74A}" type="doc">
      <dgm:prSet loTypeId="urn:microsoft.com/office/officeart/2008/layout/HexagonCluster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3A4530C-A8FE-6744-ACDB-52D2F47FA3BF}">
      <dgm:prSet/>
      <dgm:spPr/>
      <dgm:t>
        <a:bodyPr/>
        <a:lstStyle/>
        <a:p>
          <a:r>
            <a:rPr lang="cs-CZ"/>
            <a:t>Partnerství mezi univerzitami a průmyslem</a:t>
          </a:r>
        </a:p>
      </dgm:t>
    </dgm:pt>
    <dgm:pt modelId="{F5751B7B-1655-F34B-A281-29F44AFD416D}" type="parTrans" cxnId="{CF77A1CA-B565-474C-8E79-F6BA6FD209D9}">
      <dgm:prSet/>
      <dgm:spPr/>
      <dgm:t>
        <a:bodyPr/>
        <a:lstStyle/>
        <a:p>
          <a:endParaRPr lang="cs-CZ"/>
        </a:p>
      </dgm:t>
    </dgm:pt>
    <dgm:pt modelId="{73417381-4492-074B-B552-E5C0A3BE65EF}" type="sibTrans" cxnId="{CF77A1CA-B565-474C-8E79-F6BA6FD209D9}">
      <dgm:prSet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cs-CZ">
            <a:ln>
              <a:noFill/>
            </a:ln>
          </a:endParaRPr>
        </a:p>
      </dgm:t>
    </dgm:pt>
    <dgm:pt modelId="{C8B52D99-4880-4C4B-BF80-8849AEE477D7}">
      <dgm:prSet/>
      <dgm:spPr/>
      <dgm:t>
        <a:bodyPr/>
        <a:lstStyle/>
        <a:p>
          <a:r>
            <a:rPr lang="cs-CZ"/>
            <a:t>Monitorování a hodnocení výsledků</a:t>
          </a:r>
        </a:p>
      </dgm:t>
    </dgm:pt>
    <dgm:pt modelId="{EB847DAC-1CDC-E64A-98B4-2A358B4BE80B}" type="parTrans" cxnId="{92600B10-BF5A-D544-92E6-1DC01823C438}">
      <dgm:prSet/>
      <dgm:spPr/>
      <dgm:t>
        <a:bodyPr/>
        <a:lstStyle/>
        <a:p>
          <a:endParaRPr lang="cs-CZ"/>
        </a:p>
      </dgm:t>
    </dgm:pt>
    <dgm:pt modelId="{F888AF8A-CF85-6044-BBF4-3BB16B19C887}" type="sibTrans" cxnId="{92600B10-BF5A-D544-92E6-1DC01823C438}">
      <dgm:prSet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cs-CZ">
            <a:ln>
              <a:noFill/>
            </a:ln>
          </a:endParaRPr>
        </a:p>
      </dgm:t>
    </dgm:pt>
    <dgm:pt modelId="{5F20FEA9-3F00-F449-B381-869B63D15AED}">
      <dgm:prSet/>
      <dgm:spPr/>
      <dgm:t>
        <a:bodyPr/>
        <a:lstStyle/>
        <a:p>
          <a:r>
            <a:rPr lang="cs-CZ"/>
            <a:t>Finanční prostředky a granty</a:t>
          </a:r>
        </a:p>
      </dgm:t>
    </dgm:pt>
    <dgm:pt modelId="{4146DAC6-1080-AB40-B02C-9130A6BF442A}" type="parTrans" cxnId="{228AA97A-C433-ED4D-8904-39CB18C19239}">
      <dgm:prSet/>
      <dgm:spPr/>
      <dgm:t>
        <a:bodyPr/>
        <a:lstStyle/>
        <a:p>
          <a:endParaRPr lang="cs-CZ"/>
        </a:p>
      </dgm:t>
    </dgm:pt>
    <dgm:pt modelId="{42017425-B18E-9E44-B3F4-3DDBC6F2AAB2}" type="sibTrans" cxnId="{228AA97A-C433-ED4D-8904-39CB18C19239}">
      <dgm:prSet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cs-CZ">
            <a:ln>
              <a:noFill/>
            </a:ln>
          </a:endParaRPr>
        </a:p>
      </dgm:t>
    </dgm:pt>
    <dgm:pt modelId="{476297C1-B640-0A49-B579-A40CCB2F1213}">
      <dgm:prSet/>
      <dgm:spPr/>
      <dgm:t>
        <a:bodyPr/>
        <a:lstStyle/>
        <a:p>
          <a:r>
            <a:rPr lang="cs-CZ"/>
            <a:t>Inovační centrum</a:t>
          </a:r>
        </a:p>
      </dgm:t>
    </dgm:pt>
    <dgm:pt modelId="{BC073C0A-CF50-F64A-9A2F-7C65A132A768}" type="parTrans" cxnId="{D98B4DF8-A327-8046-B0F5-7F82A8809208}">
      <dgm:prSet/>
      <dgm:spPr/>
      <dgm:t>
        <a:bodyPr/>
        <a:lstStyle/>
        <a:p>
          <a:endParaRPr lang="cs-CZ"/>
        </a:p>
      </dgm:t>
    </dgm:pt>
    <dgm:pt modelId="{9DFC46E8-20D9-2349-972D-B0B8CA5C05E4}" type="sibTrans" cxnId="{D98B4DF8-A327-8046-B0F5-7F82A8809208}">
      <dgm:prSet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cs-CZ">
            <a:ln>
              <a:noFill/>
            </a:ln>
          </a:endParaRPr>
        </a:p>
      </dgm:t>
    </dgm:pt>
    <dgm:pt modelId="{8AA8632D-4A5A-0840-BC34-AC99D57545AF}">
      <dgm:prSet/>
      <dgm:spPr/>
      <dgm:t>
        <a:bodyPr/>
        <a:lstStyle/>
        <a:p>
          <a:r>
            <a:rPr lang="cs-CZ"/>
            <a:t>Mezinárodní spolupráce</a:t>
          </a:r>
        </a:p>
      </dgm:t>
    </dgm:pt>
    <dgm:pt modelId="{373BFC77-9EE9-0843-9AB0-37A3B06E1343}" type="parTrans" cxnId="{819D448F-8610-3D41-B85D-EB1455568C71}">
      <dgm:prSet/>
      <dgm:spPr/>
      <dgm:t>
        <a:bodyPr/>
        <a:lstStyle/>
        <a:p>
          <a:endParaRPr lang="cs-CZ"/>
        </a:p>
      </dgm:t>
    </dgm:pt>
    <dgm:pt modelId="{2DE2E325-0831-B34E-97B4-3B74926975D3}" type="sibTrans" cxnId="{819D448F-8610-3D41-B85D-EB1455568C71}">
      <dgm:prSet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cs-CZ">
            <a:ln>
              <a:noFill/>
            </a:ln>
          </a:endParaRPr>
        </a:p>
      </dgm:t>
    </dgm:pt>
    <dgm:pt modelId="{CD30F78C-9E8D-D14C-9C17-4282D633BE14}">
      <dgm:prSet/>
      <dgm:spPr/>
      <dgm:t>
        <a:bodyPr/>
        <a:lstStyle/>
        <a:p>
          <a:r>
            <a:rPr lang="cs-CZ"/>
            <a:t>Propagace inovační kultury</a:t>
          </a:r>
        </a:p>
      </dgm:t>
    </dgm:pt>
    <dgm:pt modelId="{F408E71F-1146-794A-B6BA-A43195E54323}" type="parTrans" cxnId="{86807B7A-BC31-7249-8920-289AF70DD580}">
      <dgm:prSet/>
      <dgm:spPr/>
      <dgm:t>
        <a:bodyPr/>
        <a:lstStyle/>
        <a:p>
          <a:endParaRPr lang="cs-CZ"/>
        </a:p>
      </dgm:t>
    </dgm:pt>
    <dgm:pt modelId="{9611AC34-B81F-AC45-93C2-089C8EFACEFB}" type="sibTrans" cxnId="{86807B7A-BC31-7249-8920-289AF70DD580}">
      <dgm:prSet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cs-CZ">
            <a:ln>
              <a:noFill/>
            </a:ln>
          </a:endParaRPr>
        </a:p>
      </dgm:t>
    </dgm:pt>
    <dgm:pt modelId="{7E5019B0-D409-CB49-B17A-CA871399FF2B}">
      <dgm:prSet/>
      <dgm:spPr/>
      <dgm:t>
        <a:bodyPr/>
        <a:lstStyle/>
        <a:p>
          <a:r>
            <a:rPr lang="cs-CZ"/>
            <a:t>Podpora vzdělávání a odborného rozvoje</a:t>
          </a:r>
        </a:p>
      </dgm:t>
    </dgm:pt>
    <dgm:pt modelId="{BAF44BD0-EE57-A04E-966D-06A0CADAA7BB}" type="parTrans" cxnId="{2D41D832-7E25-344D-AD99-EF43884E2142}">
      <dgm:prSet/>
      <dgm:spPr/>
      <dgm:t>
        <a:bodyPr/>
        <a:lstStyle/>
        <a:p>
          <a:endParaRPr lang="cs-CZ"/>
        </a:p>
      </dgm:t>
    </dgm:pt>
    <dgm:pt modelId="{54C85260-02FB-D043-AECC-EE65D2DA7220}" type="sibTrans" cxnId="{2D41D832-7E25-344D-AD99-EF43884E2142}">
      <dgm:prSet/>
      <dgm:spPr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cs-CZ">
            <a:ln>
              <a:noFill/>
            </a:ln>
          </a:endParaRPr>
        </a:p>
      </dgm:t>
    </dgm:pt>
    <dgm:pt modelId="{8C02D080-4C0A-974C-8EB1-6C211D48793E}">
      <dgm:prSet/>
      <dgm:spPr/>
      <dgm:t>
        <a:bodyPr/>
        <a:lstStyle/>
        <a:p>
          <a:r>
            <a:rPr lang="cs-CZ"/>
            <a:t>Technologické clustery</a:t>
          </a:r>
        </a:p>
      </dgm:t>
    </dgm:pt>
    <dgm:pt modelId="{EC60A21A-BB58-2E4F-926F-0E98B5E1EBCD}" type="parTrans" cxnId="{886744B2-E9D4-6E4E-8E8F-E30DC1C52F81}">
      <dgm:prSet/>
      <dgm:spPr/>
      <dgm:t>
        <a:bodyPr/>
        <a:lstStyle/>
        <a:p>
          <a:endParaRPr lang="cs-CZ"/>
        </a:p>
      </dgm:t>
    </dgm:pt>
    <dgm:pt modelId="{9FD0E932-CCEB-FD4F-9915-D779A43F4F61}" type="sibTrans" cxnId="{886744B2-E9D4-6E4E-8E8F-E30DC1C52F81}">
      <dgm:prSet/>
      <dgm:spPr>
        <a:blipFill>
          <a:blip xmlns:r="http://schemas.openxmlformats.org/officeDocument/2006/relationships"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cs-CZ">
            <a:ln>
              <a:noFill/>
            </a:ln>
          </a:endParaRPr>
        </a:p>
      </dgm:t>
    </dgm:pt>
    <dgm:pt modelId="{184FFB9E-FC30-2F42-874C-C6463B5C9EFA}">
      <dgm:prSet/>
      <dgm:spPr/>
      <dgm:t>
        <a:bodyPr/>
        <a:lstStyle/>
        <a:p>
          <a:r>
            <a:rPr lang="cs-CZ"/>
            <a:t>Akcelerační a inkubační program</a:t>
          </a:r>
        </a:p>
      </dgm:t>
    </dgm:pt>
    <dgm:pt modelId="{7670E815-DABE-734F-88AF-5580377B0E6A}" type="parTrans" cxnId="{7DF5A124-2308-984C-A75E-CA6B7FFF7EE3}">
      <dgm:prSet/>
      <dgm:spPr/>
      <dgm:t>
        <a:bodyPr/>
        <a:lstStyle/>
        <a:p>
          <a:endParaRPr lang="cs-CZ"/>
        </a:p>
      </dgm:t>
    </dgm:pt>
    <dgm:pt modelId="{2ADC57F8-AB91-CE4F-BC72-A3C9032DA545}" type="sibTrans" cxnId="{7DF5A124-2308-984C-A75E-CA6B7FFF7EE3}">
      <dgm:prSet/>
      <dgm:spPr>
        <a:blipFill>
          <a:blip xmlns:r="http://schemas.openxmlformats.org/officeDocument/2006/relationships"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cs-CZ">
            <a:ln>
              <a:noFill/>
            </a:ln>
          </a:endParaRPr>
        </a:p>
      </dgm:t>
    </dgm:pt>
    <dgm:pt modelId="{A0F2F8C8-9AEB-6A4E-8807-B1F56C3EB60F}" type="pres">
      <dgm:prSet presAssocID="{3C66E6E8-C41B-D94B-A4D7-21A71B1AD74A}" presName="Name0" presStyleCnt="0">
        <dgm:presLayoutVars>
          <dgm:chMax val="21"/>
          <dgm:chPref val="21"/>
        </dgm:presLayoutVars>
      </dgm:prSet>
      <dgm:spPr/>
    </dgm:pt>
    <dgm:pt modelId="{1F0C370D-1024-C64F-88A7-20434E13CE61}" type="pres">
      <dgm:prSet presAssocID="{73A4530C-A8FE-6744-ACDB-52D2F47FA3BF}" presName="text1" presStyleCnt="0"/>
      <dgm:spPr/>
    </dgm:pt>
    <dgm:pt modelId="{E5606B18-EE94-4046-80CB-31684E74C383}" type="pres">
      <dgm:prSet presAssocID="{73A4530C-A8FE-6744-ACDB-52D2F47FA3BF}" presName="textRepeatNode" presStyleLbl="alignNode1" presStyleIdx="0" presStyleCnt="9">
        <dgm:presLayoutVars>
          <dgm:chMax val="0"/>
          <dgm:chPref val="0"/>
          <dgm:bulletEnabled val="1"/>
        </dgm:presLayoutVars>
      </dgm:prSet>
      <dgm:spPr/>
    </dgm:pt>
    <dgm:pt modelId="{F072B832-714D-4144-841B-9D3382D1402F}" type="pres">
      <dgm:prSet presAssocID="{73A4530C-A8FE-6744-ACDB-52D2F47FA3BF}" presName="textaccent1" presStyleCnt="0"/>
      <dgm:spPr/>
    </dgm:pt>
    <dgm:pt modelId="{C7E356D6-7519-F14C-8CCB-7FC8D6144C3A}" type="pres">
      <dgm:prSet presAssocID="{73A4530C-A8FE-6744-ACDB-52D2F47FA3BF}" presName="accentRepeatNode" presStyleLbl="solidAlignAcc1" presStyleIdx="0" presStyleCnt="18"/>
      <dgm:spPr/>
    </dgm:pt>
    <dgm:pt modelId="{C23AF843-E558-FE4B-980B-82162D79D77F}" type="pres">
      <dgm:prSet presAssocID="{73417381-4492-074B-B552-E5C0A3BE65EF}" presName="image1" presStyleCnt="0"/>
      <dgm:spPr/>
    </dgm:pt>
    <dgm:pt modelId="{28ED2E82-E1A2-414C-80DA-C274F5643AB9}" type="pres">
      <dgm:prSet presAssocID="{73417381-4492-074B-B552-E5C0A3BE65EF}" presName="imageRepeatNode" presStyleLbl="alignAcc1" presStyleIdx="0" presStyleCnt="9"/>
      <dgm:spPr/>
    </dgm:pt>
    <dgm:pt modelId="{90022113-710F-EB4A-8EAD-17F9D36BBAE7}" type="pres">
      <dgm:prSet presAssocID="{73417381-4492-074B-B552-E5C0A3BE65EF}" presName="imageaccent1" presStyleCnt="0"/>
      <dgm:spPr/>
    </dgm:pt>
    <dgm:pt modelId="{977086E6-67D9-AD45-82F6-40037C97FC0E}" type="pres">
      <dgm:prSet presAssocID="{73417381-4492-074B-B552-E5C0A3BE65EF}" presName="accentRepeatNode" presStyleLbl="solidAlignAcc1" presStyleIdx="1" presStyleCnt="18"/>
      <dgm:spPr/>
    </dgm:pt>
    <dgm:pt modelId="{977EAB55-F941-874F-B3E6-53E507FA21C7}" type="pres">
      <dgm:prSet presAssocID="{184FFB9E-FC30-2F42-874C-C6463B5C9EFA}" presName="text2" presStyleCnt="0"/>
      <dgm:spPr/>
    </dgm:pt>
    <dgm:pt modelId="{9090FEEA-3CB2-904F-B99C-A766C6B1610F}" type="pres">
      <dgm:prSet presAssocID="{184FFB9E-FC30-2F42-874C-C6463B5C9EFA}" presName="textRepeatNode" presStyleLbl="alignNode1" presStyleIdx="1" presStyleCnt="9">
        <dgm:presLayoutVars>
          <dgm:chMax val="0"/>
          <dgm:chPref val="0"/>
          <dgm:bulletEnabled val="1"/>
        </dgm:presLayoutVars>
      </dgm:prSet>
      <dgm:spPr/>
    </dgm:pt>
    <dgm:pt modelId="{F480665D-A38C-6F4E-BCA9-8D9D0CC844E6}" type="pres">
      <dgm:prSet presAssocID="{184FFB9E-FC30-2F42-874C-C6463B5C9EFA}" presName="textaccent2" presStyleCnt="0"/>
      <dgm:spPr/>
    </dgm:pt>
    <dgm:pt modelId="{9F110CA2-9FCE-D24F-8FAC-06E810A9D8D0}" type="pres">
      <dgm:prSet presAssocID="{184FFB9E-FC30-2F42-874C-C6463B5C9EFA}" presName="accentRepeatNode" presStyleLbl="solidAlignAcc1" presStyleIdx="2" presStyleCnt="18"/>
      <dgm:spPr/>
    </dgm:pt>
    <dgm:pt modelId="{434B9E44-6F63-2C41-B505-67871029FF43}" type="pres">
      <dgm:prSet presAssocID="{2ADC57F8-AB91-CE4F-BC72-A3C9032DA545}" presName="image2" presStyleCnt="0"/>
      <dgm:spPr/>
    </dgm:pt>
    <dgm:pt modelId="{663982F8-A887-C84D-A961-628695481388}" type="pres">
      <dgm:prSet presAssocID="{2ADC57F8-AB91-CE4F-BC72-A3C9032DA545}" presName="imageRepeatNode" presStyleLbl="alignAcc1" presStyleIdx="1" presStyleCnt="9"/>
      <dgm:spPr/>
    </dgm:pt>
    <dgm:pt modelId="{20A468CA-94F3-A346-9B23-6F4E9F6BE647}" type="pres">
      <dgm:prSet presAssocID="{2ADC57F8-AB91-CE4F-BC72-A3C9032DA545}" presName="imageaccent2" presStyleCnt="0"/>
      <dgm:spPr/>
    </dgm:pt>
    <dgm:pt modelId="{FA23657C-827F-754B-9520-27A92C06F992}" type="pres">
      <dgm:prSet presAssocID="{2ADC57F8-AB91-CE4F-BC72-A3C9032DA545}" presName="accentRepeatNode" presStyleLbl="solidAlignAcc1" presStyleIdx="3" presStyleCnt="18"/>
      <dgm:spPr/>
    </dgm:pt>
    <dgm:pt modelId="{249A6D99-2BA3-7C43-A584-D8F7C2049D68}" type="pres">
      <dgm:prSet presAssocID="{476297C1-B640-0A49-B579-A40CCB2F1213}" presName="text3" presStyleCnt="0"/>
      <dgm:spPr/>
    </dgm:pt>
    <dgm:pt modelId="{E1E73475-5672-1B48-8326-F212126FCC21}" type="pres">
      <dgm:prSet presAssocID="{476297C1-B640-0A49-B579-A40CCB2F1213}" presName="textRepeatNode" presStyleLbl="alignNode1" presStyleIdx="2" presStyleCnt="9">
        <dgm:presLayoutVars>
          <dgm:chMax val="0"/>
          <dgm:chPref val="0"/>
          <dgm:bulletEnabled val="1"/>
        </dgm:presLayoutVars>
      </dgm:prSet>
      <dgm:spPr/>
    </dgm:pt>
    <dgm:pt modelId="{68FA9463-B441-6249-8D3D-2EECB977D15C}" type="pres">
      <dgm:prSet presAssocID="{476297C1-B640-0A49-B579-A40CCB2F1213}" presName="textaccent3" presStyleCnt="0"/>
      <dgm:spPr/>
    </dgm:pt>
    <dgm:pt modelId="{16038B4C-4EB5-CA47-8307-6427D2B0AAF5}" type="pres">
      <dgm:prSet presAssocID="{476297C1-B640-0A49-B579-A40CCB2F1213}" presName="accentRepeatNode" presStyleLbl="solidAlignAcc1" presStyleIdx="4" presStyleCnt="18"/>
      <dgm:spPr/>
    </dgm:pt>
    <dgm:pt modelId="{CF5DCF50-0D33-CD40-8B84-B4074742B1A7}" type="pres">
      <dgm:prSet presAssocID="{9DFC46E8-20D9-2349-972D-B0B8CA5C05E4}" presName="image3" presStyleCnt="0"/>
      <dgm:spPr/>
    </dgm:pt>
    <dgm:pt modelId="{B52CC78F-8643-AF4A-A415-A1460C62C185}" type="pres">
      <dgm:prSet presAssocID="{9DFC46E8-20D9-2349-972D-B0B8CA5C05E4}" presName="imageRepeatNode" presStyleLbl="alignAcc1" presStyleIdx="2" presStyleCnt="9"/>
      <dgm:spPr/>
    </dgm:pt>
    <dgm:pt modelId="{3E07AC57-19CF-8743-85AE-C2D43AC68E58}" type="pres">
      <dgm:prSet presAssocID="{9DFC46E8-20D9-2349-972D-B0B8CA5C05E4}" presName="imageaccent3" presStyleCnt="0"/>
      <dgm:spPr/>
    </dgm:pt>
    <dgm:pt modelId="{0DEF873C-B307-254D-BBD7-60EC3E49904A}" type="pres">
      <dgm:prSet presAssocID="{9DFC46E8-20D9-2349-972D-B0B8CA5C05E4}" presName="accentRepeatNode" presStyleLbl="solidAlignAcc1" presStyleIdx="5" presStyleCnt="18"/>
      <dgm:spPr/>
    </dgm:pt>
    <dgm:pt modelId="{A3B60536-D192-AA4F-ADC0-7C5C45DEA53C}" type="pres">
      <dgm:prSet presAssocID="{8AA8632D-4A5A-0840-BC34-AC99D57545AF}" presName="text4" presStyleCnt="0"/>
      <dgm:spPr/>
    </dgm:pt>
    <dgm:pt modelId="{F4F4DBF3-AC1F-4849-997F-4F1FF407622E}" type="pres">
      <dgm:prSet presAssocID="{8AA8632D-4A5A-0840-BC34-AC99D57545AF}" presName="textRepeatNode" presStyleLbl="alignNode1" presStyleIdx="3" presStyleCnt="9">
        <dgm:presLayoutVars>
          <dgm:chMax val="0"/>
          <dgm:chPref val="0"/>
          <dgm:bulletEnabled val="1"/>
        </dgm:presLayoutVars>
      </dgm:prSet>
      <dgm:spPr/>
    </dgm:pt>
    <dgm:pt modelId="{5D253813-2B90-9D4D-8C3E-97A67C1CED6A}" type="pres">
      <dgm:prSet presAssocID="{8AA8632D-4A5A-0840-BC34-AC99D57545AF}" presName="textaccent4" presStyleCnt="0"/>
      <dgm:spPr/>
    </dgm:pt>
    <dgm:pt modelId="{7E363A71-F006-3B4E-AA40-86751AF91843}" type="pres">
      <dgm:prSet presAssocID="{8AA8632D-4A5A-0840-BC34-AC99D57545AF}" presName="accentRepeatNode" presStyleLbl="solidAlignAcc1" presStyleIdx="6" presStyleCnt="18"/>
      <dgm:spPr/>
    </dgm:pt>
    <dgm:pt modelId="{BAA810EF-B57B-804B-B699-AB524CCF00D2}" type="pres">
      <dgm:prSet presAssocID="{2DE2E325-0831-B34E-97B4-3B74926975D3}" presName="image4" presStyleCnt="0"/>
      <dgm:spPr/>
    </dgm:pt>
    <dgm:pt modelId="{283920C2-7B25-CD42-B622-5B9F5A6DE868}" type="pres">
      <dgm:prSet presAssocID="{2DE2E325-0831-B34E-97B4-3B74926975D3}" presName="imageRepeatNode" presStyleLbl="alignAcc1" presStyleIdx="3" presStyleCnt="9"/>
      <dgm:spPr/>
    </dgm:pt>
    <dgm:pt modelId="{012F6A25-DC4A-6B41-97BE-C3A671A52EC4}" type="pres">
      <dgm:prSet presAssocID="{2DE2E325-0831-B34E-97B4-3B74926975D3}" presName="imageaccent4" presStyleCnt="0"/>
      <dgm:spPr/>
    </dgm:pt>
    <dgm:pt modelId="{32D75FAB-4580-074C-8846-FE772568EBA1}" type="pres">
      <dgm:prSet presAssocID="{2DE2E325-0831-B34E-97B4-3B74926975D3}" presName="accentRepeatNode" presStyleLbl="solidAlignAcc1" presStyleIdx="7" presStyleCnt="18"/>
      <dgm:spPr/>
    </dgm:pt>
    <dgm:pt modelId="{EDB81E25-13C4-C14E-BBBD-5DB4A4ED2BD8}" type="pres">
      <dgm:prSet presAssocID="{7E5019B0-D409-CB49-B17A-CA871399FF2B}" presName="text5" presStyleCnt="0"/>
      <dgm:spPr/>
    </dgm:pt>
    <dgm:pt modelId="{993E2347-F001-124B-80D1-E7DE2F57155A}" type="pres">
      <dgm:prSet presAssocID="{7E5019B0-D409-CB49-B17A-CA871399FF2B}" presName="textRepeatNode" presStyleLbl="alignNode1" presStyleIdx="4" presStyleCnt="9">
        <dgm:presLayoutVars>
          <dgm:chMax val="0"/>
          <dgm:chPref val="0"/>
          <dgm:bulletEnabled val="1"/>
        </dgm:presLayoutVars>
      </dgm:prSet>
      <dgm:spPr/>
    </dgm:pt>
    <dgm:pt modelId="{A90170EE-A3ED-0642-A3F3-402E08DC3D01}" type="pres">
      <dgm:prSet presAssocID="{7E5019B0-D409-CB49-B17A-CA871399FF2B}" presName="textaccent5" presStyleCnt="0"/>
      <dgm:spPr/>
    </dgm:pt>
    <dgm:pt modelId="{946DC430-8404-D342-BC0F-8CC7EA43E7FF}" type="pres">
      <dgm:prSet presAssocID="{7E5019B0-D409-CB49-B17A-CA871399FF2B}" presName="accentRepeatNode" presStyleLbl="solidAlignAcc1" presStyleIdx="8" presStyleCnt="18"/>
      <dgm:spPr/>
    </dgm:pt>
    <dgm:pt modelId="{EA270B38-7224-2848-8936-2447B9AD612E}" type="pres">
      <dgm:prSet presAssocID="{54C85260-02FB-D043-AECC-EE65D2DA7220}" presName="image5" presStyleCnt="0"/>
      <dgm:spPr/>
    </dgm:pt>
    <dgm:pt modelId="{32B8DE63-CEB8-BD46-8364-78C8E8538C93}" type="pres">
      <dgm:prSet presAssocID="{54C85260-02FB-D043-AECC-EE65D2DA7220}" presName="imageRepeatNode" presStyleLbl="alignAcc1" presStyleIdx="4" presStyleCnt="9"/>
      <dgm:spPr/>
    </dgm:pt>
    <dgm:pt modelId="{B603215F-A660-CE4B-AC15-42E5FE5D5000}" type="pres">
      <dgm:prSet presAssocID="{54C85260-02FB-D043-AECC-EE65D2DA7220}" presName="imageaccent5" presStyleCnt="0"/>
      <dgm:spPr/>
    </dgm:pt>
    <dgm:pt modelId="{E9F452D6-A09D-6C48-A702-07D06EC27A09}" type="pres">
      <dgm:prSet presAssocID="{54C85260-02FB-D043-AECC-EE65D2DA7220}" presName="accentRepeatNode" presStyleLbl="solidAlignAcc1" presStyleIdx="9" presStyleCnt="18"/>
      <dgm:spPr/>
    </dgm:pt>
    <dgm:pt modelId="{9FBA4A3B-3C74-8247-9D28-D2B5570CB678}" type="pres">
      <dgm:prSet presAssocID="{8C02D080-4C0A-974C-8EB1-6C211D48793E}" presName="text6" presStyleCnt="0"/>
      <dgm:spPr/>
    </dgm:pt>
    <dgm:pt modelId="{DDAD55DA-0775-3F41-8A67-2CE42BBC06C8}" type="pres">
      <dgm:prSet presAssocID="{8C02D080-4C0A-974C-8EB1-6C211D48793E}" presName="textRepeatNode" presStyleLbl="alignNode1" presStyleIdx="5" presStyleCnt="9">
        <dgm:presLayoutVars>
          <dgm:chMax val="0"/>
          <dgm:chPref val="0"/>
          <dgm:bulletEnabled val="1"/>
        </dgm:presLayoutVars>
      </dgm:prSet>
      <dgm:spPr/>
    </dgm:pt>
    <dgm:pt modelId="{9F5A7EFA-503A-6846-9D1E-008A33DAD0CE}" type="pres">
      <dgm:prSet presAssocID="{8C02D080-4C0A-974C-8EB1-6C211D48793E}" presName="textaccent6" presStyleCnt="0"/>
      <dgm:spPr/>
    </dgm:pt>
    <dgm:pt modelId="{E8F8EA65-8DAD-6F4E-96E5-27BDFD7BD0B9}" type="pres">
      <dgm:prSet presAssocID="{8C02D080-4C0A-974C-8EB1-6C211D48793E}" presName="accentRepeatNode" presStyleLbl="solidAlignAcc1" presStyleIdx="10" presStyleCnt="18"/>
      <dgm:spPr/>
    </dgm:pt>
    <dgm:pt modelId="{E200299B-2834-834D-901A-C40984B4C4F2}" type="pres">
      <dgm:prSet presAssocID="{9FD0E932-CCEB-FD4F-9915-D779A43F4F61}" presName="image6" presStyleCnt="0"/>
      <dgm:spPr/>
    </dgm:pt>
    <dgm:pt modelId="{BAEE8CA9-BBE3-244C-ADEE-6B0CC129F294}" type="pres">
      <dgm:prSet presAssocID="{9FD0E932-CCEB-FD4F-9915-D779A43F4F61}" presName="imageRepeatNode" presStyleLbl="alignAcc1" presStyleIdx="5" presStyleCnt="9"/>
      <dgm:spPr/>
    </dgm:pt>
    <dgm:pt modelId="{418A1097-7C5E-3540-A5FC-A5940382BCAF}" type="pres">
      <dgm:prSet presAssocID="{9FD0E932-CCEB-FD4F-9915-D779A43F4F61}" presName="imageaccent6" presStyleCnt="0"/>
      <dgm:spPr/>
    </dgm:pt>
    <dgm:pt modelId="{DA2D4399-A3F2-5F44-872C-5D1D68B31561}" type="pres">
      <dgm:prSet presAssocID="{9FD0E932-CCEB-FD4F-9915-D779A43F4F61}" presName="accentRepeatNode" presStyleLbl="solidAlignAcc1" presStyleIdx="11" presStyleCnt="18"/>
      <dgm:spPr/>
    </dgm:pt>
    <dgm:pt modelId="{023D4D32-EAFE-AD43-923C-E39C2E98DF39}" type="pres">
      <dgm:prSet presAssocID="{5F20FEA9-3F00-F449-B381-869B63D15AED}" presName="text7" presStyleCnt="0"/>
      <dgm:spPr/>
    </dgm:pt>
    <dgm:pt modelId="{28D00081-FF13-B047-A7B2-FBF1609341D0}" type="pres">
      <dgm:prSet presAssocID="{5F20FEA9-3F00-F449-B381-869B63D15AED}" presName="textRepeatNode" presStyleLbl="alignNode1" presStyleIdx="6" presStyleCnt="9">
        <dgm:presLayoutVars>
          <dgm:chMax val="0"/>
          <dgm:chPref val="0"/>
          <dgm:bulletEnabled val="1"/>
        </dgm:presLayoutVars>
      </dgm:prSet>
      <dgm:spPr/>
    </dgm:pt>
    <dgm:pt modelId="{63B7D8DF-3FFA-3D42-B0AD-6C5E6792B6F0}" type="pres">
      <dgm:prSet presAssocID="{5F20FEA9-3F00-F449-B381-869B63D15AED}" presName="textaccent7" presStyleCnt="0"/>
      <dgm:spPr/>
    </dgm:pt>
    <dgm:pt modelId="{E93E7F57-464C-9A49-9116-5BF1D307997F}" type="pres">
      <dgm:prSet presAssocID="{5F20FEA9-3F00-F449-B381-869B63D15AED}" presName="accentRepeatNode" presStyleLbl="solidAlignAcc1" presStyleIdx="12" presStyleCnt="18"/>
      <dgm:spPr/>
    </dgm:pt>
    <dgm:pt modelId="{DF25412C-B471-D547-92E7-C08AE066D3B9}" type="pres">
      <dgm:prSet presAssocID="{42017425-B18E-9E44-B3F4-3DDBC6F2AAB2}" presName="image7" presStyleCnt="0"/>
      <dgm:spPr/>
    </dgm:pt>
    <dgm:pt modelId="{192E54CA-6F0D-1549-9CE9-224798791D4E}" type="pres">
      <dgm:prSet presAssocID="{42017425-B18E-9E44-B3F4-3DDBC6F2AAB2}" presName="imageRepeatNode" presStyleLbl="alignAcc1" presStyleIdx="6" presStyleCnt="9"/>
      <dgm:spPr/>
    </dgm:pt>
    <dgm:pt modelId="{304BBD6F-94E5-2944-948D-EC95FEFADB90}" type="pres">
      <dgm:prSet presAssocID="{42017425-B18E-9E44-B3F4-3DDBC6F2AAB2}" presName="imageaccent7" presStyleCnt="0"/>
      <dgm:spPr/>
    </dgm:pt>
    <dgm:pt modelId="{F981F315-D1F3-B84D-82BF-95244570CDA7}" type="pres">
      <dgm:prSet presAssocID="{42017425-B18E-9E44-B3F4-3DDBC6F2AAB2}" presName="accentRepeatNode" presStyleLbl="solidAlignAcc1" presStyleIdx="13" presStyleCnt="18"/>
      <dgm:spPr/>
    </dgm:pt>
    <dgm:pt modelId="{85AB89F8-87AA-7A49-9E53-091FA861786A}" type="pres">
      <dgm:prSet presAssocID="{CD30F78C-9E8D-D14C-9C17-4282D633BE14}" presName="text8" presStyleCnt="0"/>
      <dgm:spPr/>
    </dgm:pt>
    <dgm:pt modelId="{1199CA52-A876-1744-A29D-37491C73CA7A}" type="pres">
      <dgm:prSet presAssocID="{CD30F78C-9E8D-D14C-9C17-4282D633BE14}" presName="textRepeatNode" presStyleLbl="alignNode1" presStyleIdx="7" presStyleCnt="9">
        <dgm:presLayoutVars>
          <dgm:chMax val="0"/>
          <dgm:chPref val="0"/>
          <dgm:bulletEnabled val="1"/>
        </dgm:presLayoutVars>
      </dgm:prSet>
      <dgm:spPr/>
    </dgm:pt>
    <dgm:pt modelId="{9C425910-93BC-5F46-B46A-C58C4D9414D2}" type="pres">
      <dgm:prSet presAssocID="{CD30F78C-9E8D-D14C-9C17-4282D633BE14}" presName="textaccent8" presStyleCnt="0"/>
      <dgm:spPr/>
    </dgm:pt>
    <dgm:pt modelId="{8B1CAC38-0ACE-B64E-9F2E-DCA96DCBEBA8}" type="pres">
      <dgm:prSet presAssocID="{CD30F78C-9E8D-D14C-9C17-4282D633BE14}" presName="accentRepeatNode" presStyleLbl="solidAlignAcc1" presStyleIdx="14" presStyleCnt="18"/>
      <dgm:spPr/>
    </dgm:pt>
    <dgm:pt modelId="{4A4CAB9B-E40D-7144-B857-4D8277426D04}" type="pres">
      <dgm:prSet presAssocID="{9611AC34-B81F-AC45-93C2-089C8EFACEFB}" presName="image8" presStyleCnt="0"/>
      <dgm:spPr/>
    </dgm:pt>
    <dgm:pt modelId="{09D01F89-5E09-734A-A961-EA30221AA31F}" type="pres">
      <dgm:prSet presAssocID="{9611AC34-B81F-AC45-93C2-089C8EFACEFB}" presName="imageRepeatNode" presStyleLbl="alignAcc1" presStyleIdx="7" presStyleCnt="9"/>
      <dgm:spPr/>
    </dgm:pt>
    <dgm:pt modelId="{F3C07D6C-BCC9-B44F-8FE6-A77EA8AAF6DD}" type="pres">
      <dgm:prSet presAssocID="{9611AC34-B81F-AC45-93C2-089C8EFACEFB}" presName="imageaccent8" presStyleCnt="0"/>
      <dgm:spPr/>
    </dgm:pt>
    <dgm:pt modelId="{F5056EF5-39AE-DD47-801C-F7AF3384B09D}" type="pres">
      <dgm:prSet presAssocID="{9611AC34-B81F-AC45-93C2-089C8EFACEFB}" presName="accentRepeatNode" presStyleLbl="solidAlignAcc1" presStyleIdx="15" presStyleCnt="18"/>
      <dgm:spPr/>
    </dgm:pt>
    <dgm:pt modelId="{A6E8E224-9A10-D24C-B3B4-070C455ADBF8}" type="pres">
      <dgm:prSet presAssocID="{C8B52D99-4880-4C4B-BF80-8849AEE477D7}" presName="text9" presStyleCnt="0"/>
      <dgm:spPr/>
    </dgm:pt>
    <dgm:pt modelId="{F744291B-BC9B-4541-AD96-2D665791FD22}" type="pres">
      <dgm:prSet presAssocID="{C8B52D99-4880-4C4B-BF80-8849AEE477D7}" presName="textRepeatNode" presStyleLbl="alignNode1" presStyleIdx="8" presStyleCnt="9">
        <dgm:presLayoutVars>
          <dgm:chMax val="0"/>
          <dgm:chPref val="0"/>
          <dgm:bulletEnabled val="1"/>
        </dgm:presLayoutVars>
      </dgm:prSet>
      <dgm:spPr/>
    </dgm:pt>
    <dgm:pt modelId="{56D4B2AD-23AA-8343-AB99-B2A13BC69CBF}" type="pres">
      <dgm:prSet presAssocID="{C8B52D99-4880-4C4B-BF80-8849AEE477D7}" presName="textaccent9" presStyleCnt="0"/>
      <dgm:spPr/>
    </dgm:pt>
    <dgm:pt modelId="{41FB7BC4-0F1D-E747-B940-F0D43294F64C}" type="pres">
      <dgm:prSet presAssocID="{C8B52D99-4880-4C4B-BF80-8849AEE477D7}" presName="accentRepeatNode" presStyleLbl="solidAlignAcc1" presStyleIdx="16" presStyleCnt="18"/>
      <dgm:spPr/>
    </dgm:pt>
    <dgm:pt modelId="{A6E76D5E-EBAF-3A48-BC6C-81B0AEE8545C}" type="pres">
      <dgm:prSet presAssocID="{F888AF8A-CF85-6044-BBF4-3BB16B19C887}" presName="image9" presStyleCnt="0"/>
      <dgm:spPr/>
    </dgm:pt>
    <dgm:pt modelId="{023E5BC3-C105-0945-8B76-F9BF57849A38}" type="pres">
      <dgm:prSet presAssocID="{F888AF8A-CF85-6044-BBF4-3BB16B19C887}" presName="imageRepeatNode" presStyleLbl="alignAcc1" presStyleIdx="8" presStyleCnt="9"/>
      <dgm:spPr/>
    </dgm:pt>
    <dgm:pt modelId="{56BF7ED3-E1CB-CA4B-BB80-A1F74ADE0DBA}" type="pres">
      <dgm:prSet presAssocID="{F888AF8A-CF85-6044-BBF4-3BB16B19C887}" presName="imageaccent9" presStyleCnt="0"/>
      <dgm:spPr/>
    </dgm:pt>
    <dgm:pt modelId="{A6FB7293-3DDC-1248-9C67-5CE6AFE2E1F5}" type="pres">
      <dgm:prSet presAssocID="{F888AF8A-CF85-6044-BBF4-3BB16B19C887}" presName="accentRepeatNode" presStyleLbl="solidAlignAcc1" presStyleIdx="17" presStyleCnt="18"/>
      <dgm:spPr/>
    </dgm:pt>
  </dgm:ptLst>
  <dgm:cxnLst>
    <dgm:cxn modelId="{92600B10-BF5A-D544-92E6-1DC01823C438}" srcId="{3C66E6E8-C41B-D94B-A4D7-21A71B1AD74A}" destId="{C8B52D99-4880-4C4B-BF80-8849AEE477D7}" srcOrd="8" destOrd="0" parTransId="{EB847DAC-1CDC-E64A-98B4-2A358B4BE80B}" sibTransId="{F888AF8A-CF85-6044-BBF4-3BB16B19C887}"/>
    <dgm:cxn modelId="{604D2121-B458-0E4C-BDA5-CF6BD4C22D5B}" type="presOf" srcId="{9FD0E932-CCEB-FD4F-9915-D779A43F4F61}" destId="{BAEE8CA9-BBE3-244C-ADEE-6B0CC129F294}" srcOrd="0" destOrd="0" presId="urn:microsoft.com/office/officeart/2008/layout/HexagonCluster"/>
    <dgm:cxn modelId="{80511C24-758F-114E-9008-189B166F632E}" type="presOf" srcId="{CD30F78C-9E8D-D14C-9C17-4282D633BE14}" destId="{1199CA52-A876-1744-A29D-37491C73CA7A}" srcOrd="0" destOrd="0" presId="urn:microsoft.com/office/officeart/2008/layout/HexagonCluster"/>
    <dgm:cxn modelId="{7DF5A124-2308-984C-A75E-CA6B7FFF7EE3}" srcId="{3C66E6E8-C41B-D94B-A4D7-21A71B1AD74A}" destId="{184FFB9E-FC30-2F42-874C-C6463B5C9EFA}" srcOrd="1" destOrd="0" parTransId="{7670E815-DABE-734F-88AF-5580377B0E6A}" sibTransId="{2ADC57F8-AB91-CE4F-BC72-A3C9032DA545}"/>
    <dgm:cxn modelId="{2D41D832-7E25-344D-AD99-EF43884E2142}" srcId="{3C66E6E8-C41B-D94B-A4D7-21A71B1AD74A}" destId="{7E5019B0-D409-CB49-B17A-CA871399FF2B}" srcOrd="4" destOrd="0" parTransId="{BAF44BD0-EE57-A04E-966D-06A0CADAA7BB}" sibTransId="{54C85260-02FB-D043-AECC-EE65D2DA7220}"/>
    <dgm:cxn modelId="{69122839-4555-DD4E-98CD-68DC9C16BF7D}" type="presOf" srcId="{8AA8632D-4A5A-0840-BC34-AC99D57545AF}" destId="{F4F4DBF3-AC1F-4849-997F-4F1FF407622E}" srcOrd="0" destOrd="0" presId="urn:microsoft.com/office/officeart/2008/layout/HexagonCluster"/>
    <dgm:cxn modelId="{669A975B-FF67-D840-A1FA-D20D154DF2F1}" type="presOf" srcId="{54C85260-02FB-D043-AECC-EE65D2DA7220}" destId="{32B8DE63-CEB8-BD46-8364-78C8E8538C93}" srcOrd="0" destOrd="0" presId="urn:microsoft.com/office/officeart/2008/layout/HexagonCluster"/>
    <dgm:cxn modelId="{A13B7E61-60AB-8B49-BD11-5C2D48A15527}" type="presOf" srcId="{73417381-4492-074B-B552-E5C0A3BE65EF}" destId="{28ED2E82-E1A2-414C-80DA-C274F5643AB9}" srcOrd="0" destOrd="0" presId="urn:microsoft.com/office/officeart/2008/layout/HexagonCluster"/>
    <dgm:cxn modelId="{0CAA9D43-CD44-8747-945D-70316C878F43}" type="presOf" srcId="{476297C1-B640-0A49-B579-A40CCB2F1213}" destId="{E1E73475-5672-1B48-8326-F212126FCC21}" srcOrd="0" destOrd="0" presId="urn:microsoft.com/office/officeart/2008/layout/HexagonCluster"/>
    <dgm:cxn modelId="{663A254A-0FB2-BE49-AD2E-F9276E27C999}" type="presOf" srcId="{2DE2E325-0831-B34E-97B4-3B74926975D3}" destId="{283920C2-7B25-CD42-B622-5B9F5A6DE868}" srcOrd="0" destOrd="0" presId="urn:microsoft.com/office/officeart/2008/layout/HexagonCluster"/>
    <dgm:cxn modelId="{86807B7A-BC31-7249-8920-289AF70DD580}" srcId="{3C66E6E8-C41B-D94B-A4D7-21A71B1AD74A}" destId="{CD30F78C-9E8D-D14C-9C17-4282D633BE14}" srcOrd="7" destOrd="0" parTransId="{F408E71F-1146-794A-B6BA-A43195E54323}" sibTransId="{9611AC34-B81F-AC45-93C2-089C8EFACEFB}"/>
    <dgm:cxn modelId="{228AA97A-C433-ED4D-8904-39CB18C19239}" srcId="{3C66E6E8-C41B-D94B-A4D7-21A71B1AD74A}" destId="{5F20FEA9-3F00-F449-B381-869B63D15AED}" srcOrd="6" destOrd="0" parTransId="{4146DAC6-1080-AB40-B02C-9130A6BF442A}" sibTransId="{42017425-B18E-9E44-B3F4-3DDBC6F2AAB2}"/>
    <dgm:cxn modelId="{181DC57F-7080-4841-B551-40938E6AADB7}" type="presOf" srcId="{C8B52D99-4880-4C4B-BF80-8849AEE477D7}" destId="{F744291B-BC9B-4541-AD96-2D665791FD22}" srcOrd="0" destOrd="0" presId="urn:microsoft.com/office/officeart/2008/layout/HexagonCluster"/>
    <dgm:cxn modelId="{819D448F-8610-3D41-B85D-EB1455568C71}" srcId="{3C66E6E8-C41B-D94B-A4D7-21A71B1AD74A}" destId="{8AA8632D-4A5A-0840-BC34-AC99D57545AF}" srcOrd="3" destOrd="0" parTransId="{373BFC77-9EE9-0843-9AB0-37A3B06E1343}" sibTransId="{2DE2E325-0831-B34E-97B4-3B74926975D3}"/>
    <dgm:cxn modelId="{090A4297-855C-E84F-A57C-03455B2EA571}" type="presOf" srcId="{184FFB9E-FC30-2F42-874C-C6463B5C9EFA}" destId="{9090FEEA-3CB2-904F-B99C-A766C6B1610F}" srcOrd="0" destOrd="0" presId="urn:microsoft.com/office/officeart/2008/layout/HexagonCluster"/>
    <dgm:cxn modelId="{E4C7049F-77DD-494D-A6D4-AF3A85C6B4A9}" type="presOf" srcId="{3C66E6E8-C41B-D94B-A4D7-21A71B1AD74A}" destId="{A0F2F8C8-9AEB-6A4E-8807-B1F56C3EB60F}" srcOrd="0" destOrd="0" presId="urn:microsoft.com/office/officeart/2008/layout/HexagonCluster"/>
    <dgm:cxn modelId="{F072C7B0-6B5E-3B42-9CB8-2925E5A924CE}" type="presOf" srcId="{42017425-B18E-9E44-B3F4-3DDBC6F2AAB2}" destId="{192E54CA-6F0D-1549-9CE9-224798791D4E}" srcOrd="0" destOrd="0" presId="urn:microsoft.com/office/officeart/2008/layout/HexagonCluster"/>
    <dgm:cxn modelId="{5365E5B0-CC61-C44F-92DD-61CECC83524C}" type="presOf" srcId="{8C02D080-4C0A-974C-8EB1-6C211D48793E}" destId="{DDAD55DA-0775-3F41-8A67-2CE42BBC06C8}" srcOrd="0" destOrd="0" presId="urn:microsoft.com/office/officeart/2008/layout/HexagonCluster"/>
    <dgm:cxn modelId="{886744B2-E9D4-6E4E-8E8F-E30DC1C52F81}" srcId="{3C66E6E8-C41B-D94B-A4D7-21A71B1AD74A}" destId="{8C02D080-4C0A-974C-8EB1-6C211D48793E}" srcOrd="5" destOrd="0" parTransId="{EC60A21A-BB58-2E4F-926F-0E98B5E1EBCD}" sibTransId="{9FD0E932-CCEB-FD4F-9915-D779A43F4F61}"/>
    <dgm:cxn modelId="{CF77A1CA-B565-474C-8E79-F6BA6FD209D9}" srcId="{3C66E6E8-C41B-D94B-A4D7-21A71B1AD74A}" destId="{73A4530C-A8FE-6744-ACDB-52D2F47FA3BF}" srcOrd="0" destOrd="0" parTransId="{F5751B7B-1655-F34B-A281-29F44AFD416D}" sibTransId="{73417381-4492-074B-B552-E5C0A3BE65EF}"/>
    <dgm:cxn modelId="{C2BE37D2-4FFC-4A40-8E12-51AB943DDBAD}" type="presOf" srcId="{73A4530C-A8FE-6744-ACDB-52D2F47FA3BF}" destId="{E5606B18-EE94-4046-80CB-31684E74C383}" srcOrd="0" destOrd="0" presId="urn:microsoft.com/office/officeart/2008/layout/HexagonCluster"/>
    <dgm:cxn modelId="{F98DAAD5-09FC-B94A-B9AB-112A43866C1F}" type="presOf" srcId="{7E5019B0-D409-CB49-B17A-CA871399FF2B}" destId="{993E2347-F001-124B-80D1-E7DE2F57155A}" srcOrd="0" destOrd="0" presId="urn:microsoft.com/office/officeart/2008/layout/HexagonCluster"/>
    <dgm:cxn modelId="{AE527CD9-FE3C-3441-9DB8-28FD98651ABD}" type="presOf" srcId="{9611AC34-B81F-AC45-93C2-089C8EFACEFB}" destId="{09D01F89-5E09-734A-A961-EA30221AA31F}" srcOrd="0" destOrd="0" presId="urn:microsoft.com/office/officeart/2008/layout/HexagonCluster"/>
    <dgm:cxn modelId="{2B4531F1-5BE9-E34D-8A6A-ADB55EEF835B}" type="presOf" srcId="{9DFC46E8-20D9-2349-972D-B0B8CA5C05E4}" destId="{B52CC78F-8643-AF4A-A415-A1460C62C185}" srcOrd="0" destOrd="0" presId="urn:microsoft.com/office/officeart/2008/layout/HexagonCluster"/>
    <dgm:cxn modelId="{C993ACF5-F14C-A54E-A6FA-A179DDD4D27D}" type="presOf" srcId="{F888AF8A-CF85-6044-BBF4-3BB16B19C887}" destId="{023E5BC3-C105-0945-8B76-F9BF57849A38}" srcOrd="0" destOrd="0" presId="urn:microsoft.com/office/officeart/2008/layout/HexagonCluster"/>
    <dgm:cxn modelId="{FFE0F3F6-4D25-074C-AB7A-97C1861D0E39}" type="presOf" srcId="{5F20FEA9-3F00-F449-B381-869B63D15AED}" destId="{28D00081-FF13-B047-A7B2-FBF1609341D0}" srcOrd="0" destOrd="0" presId="urn:microsoft.com/office/officeart/2008/layout/HexagonCluster"/>
    <dgm:cxn modelId="{D98B4DF8-A327-8046-B0F5-7F82A8809208}" srcId="{3C66E6E8-C41B-D94B-A4D7-21A71B1AD74A}" destId="{476297C1-B640-0A49-B579-A40CCB2F1213}" srcOrd="2" destOrd="0" parTransId="{BC073C0A-CF50-F64A-9A2F-7C65A132A768}" sibTransId="{9DFC46E8-20D9-2349-972D-B0B8CA5C05E4}"/>
    <dgm:cxn modelId="{1163CFF9-2CBE-4249-97F7-410A7A771279}" type="presOf" srcId="{2ADC57F8-AB91-CE4F-BC72-A3C9032DA545}" destId="{663982F8-A887-C84D-A961-628695481388}" srcOrd="0" destOrd="0" presId="urn:microsoft.com/office/officeart/2008/layout/HexagonCluster"/>
    <dgm:cxn modelId="{060D40A9-7E8F-8D4A-80F7-7F5A88DB9E08}" type="presParOf" srcId="{A0F2F8C8-9AEB-6A4E-8807-B1F56C3EB60F}" destId="{1F0C370D-1024-C64F-88A7-20434E13CE61}" srcOrd="0" destOrd="0" presId="urn:microsoft.com/office/officeart/2008/layout/HexagonCluster"/>
    <dgm:cxn modelId="{9EBF6969-3CA8-974B-9579-62FF1D764BF9}" type="presParOf" srcId="{1F0C370D-1024-C64F-88A7-20434E13CE61}" destId="{E5606B18-EE94-4046-80CB-31684E74C383}" srcOrd="0" destOrd="0" presId="urn:microsoft.com/office/officeart/2008/layout/HexagonCluster"/>
    <dgm:cxn modelId="{2CFFC6AB-EFBC-EE49-92DC-DC006C60C680}" type="presParOf" srcId="{A0F2F8C8-9AEB-6A4E-8807-B1F56C3EB60F}" destId="{F072B832-714D-4144-841B-9D3382D1402F}" srcOrd="1" destOrd="0" presId="urn:microsoft.com/office/officeart/2008/layout/HexagonCluster"/>
    <dgm:cxn modelId="{14CECBF3-D8C4-0C40-A4C2-57F6136A45D9}" type="presParOf" srcId="{F072B832-714D-4144-841B-9D3382D1402F}" destId="{C7E356D6-7519-F14C-8CCB-7FC8D6144C3A}" srcOrd="0" destOrd="0" presId="urn:microsoft.com/office/officeart/2008/layout/HexagonCluster"/>
    <dgm:cxn modelId="{43912207-C045-EA40-9BE4-A0B6E3C0E1B9}" type="presParOf" srcId="{A0F2F8C8-9AEB-6A4E-8807-B1F56C3EB60F}" destId="{C23AF843-E558-FE4B-980B-82162D79D77F}" srcOrd="2" destOrd="0" presId="urn:microsoft.com/office/officeart/2008/layout/HexagonCluster"/>
    <dgm:cxn modelId="{97CA5566-8056-DA4F-84F8-0EC5C1C0DB5A}" type="presParOf" srcId="{C23AF843-E558-FE4B-980B-82162D79D77F}" destId="{28ED2E82-E1A2-414C-80DA-C274F5643AB9}" srcOrd="0" destOrd="0" presId="urn:microsoft.com/office/officeart/2008/layout/HexagonCluster"/>
    <dgm:cxn modelId="{F9F77E9D-0B8A-8B48-B91E-C5B10942D6F9}" type="presParOf" srcId="{A0F2F8C8-9AEB-6A4E-8807-B1F56C3EB60F}" destId="{90022113-710F-EB4A-8EAD-17F9D36BBAE7}" srcOrd="3" destOrd="0" presId="urn:microsoft.com/office/officeart/2008/layout/HexagonCluster"/>
    <dgm:cxn modelId="{D630B7E0-D268-E94C-9D55-764AC2AD21C8}" type="presParOf" srcId="{90022113-710F-EB4A-8EAD-17F9D36BBAE7}" destId="{977086E6-67D9-AD45-82F6-40037C97FC0E}" srcOrd="0" destOrd="0" presId="urn:microsoft.com/office/officeart/2008/layout/HexagonCluster"/>
    <dgm:cxn modelId="{BE95267A-40A9-274D-8C4E-B0216F4B7FCD}" type="presParOf" srcId="{A0F2F8C8-9AEB-6A4E-8807-B1F56C3EB60F}" destId="{977EAB55-F941-874F-B3E6-53E507FA21C7}" srcOrd="4" destOrd="0" presId="urn:microsoft.com/office/officeart/2008/layout/HexagonCluster"/>
    <dgm:cxn modelId="{361BB335-37B5-7C41-B9B5-50A49FF9A1AE}" type="presParOf" srcId="{977EAB55-F941-874F-B3E6-53E507FA21C7}" destId="{9090FEEA-3CB2-904F-B99C-A766C6B1610F}" srcOrd="0" destOrd="0" presId="urn:microsoft.com/office/officeart/2008/layout/HexagonCluster"/>
    <dgm:cxn modelId="{CC8D334C-EBFA-4F42-B60D-A2701BB874C1}" type="presParOf" srcId="{A0F2F8C8-9AEB-6A4E-8807-B1F56C3EB60F}" destId="{F480665D-A38C-6F4E-BCA9-8D9D0CC844E6}" srcOrd="5" destOrd="0" presId="urn:microsoft.com/office/officeart/2008/layout/HexagonCluster"/>
    <dgm:cxn modelId="{65B75781-F23E-9A44-8A42-7B6FC55B4E96}" type="presParOf" srcId="{F480665D-A38C-6F4E-BCA9-8D9D0CC844E6}" destId="{9F110CA2-9FCE-D24F-8FAC-06E810A9D8D0}" srcOrd="0" destOrd="0" presId="urn:microsoft.com/office/officeart/2008/layout/HexagonCluster"/>
    <dgm:cxn modelId="{1166BB50-E75E-C144-97B3-11A16B3532F6}" type="presParOf" srcId="{A0F2F8C8-9AEB-6A4E-8807-B1F56C3EB60F}" destId="{434B9E44-6F63-2C41-B505-67871029FF43}" srcOrd="6" destOrd="0" presId="urn:microsoft.com/office/officeart/2008/layout/HexagonCluster"/>
    <dgm:cxn modelId="{998A5D3F-CFA2-3548-A429-46FA2215C17F}" type="presParOf" srcId="{434B9E44-6F63-2C41-B505-67871029FF43}" destId="{663982F8-A887-C84D-A961-628695481388}" srcOrd="0" destOrd="0" presId="urn:microsoft.com/office/officeart/2008/layout/HexagonCluster"/>
    <dgm:cxn modelId="{82490606-CAA7-E049-B8EB-F57F587ADA8D}" type="presParOf" srcId="{A0F2F8C8-9AEB-6A4E-8807-B1F56C3EB60F}" destId="{20A468CA-94F3-A346-9B23-6F4E9F6BE647}" srcOrd="7" destOrd="0" presId="urn:microsoft.com/office/officeart/2008/layout/HexagonCluster"/>
    <dgm:cxn modelId="{5F545368-B6E1-EB45-A11C-FAC65F95731B}" type="presParOf" srcId="{20A468CA-94F3-A346-9B23-6F4E9F6BE647}" destId="{FA23657C-827F-754B-9520-27A92C06F992}" srcOrd="0" destOrd="0" presId="urn:microsoft.com/office/officeart/2008/layout/HexagonCluster"/>
    <dgm:cxn modelId="{AAD328D0-67CB-864F-AFDF-196E242101E3}" type="presParOf" srcId="{A0F2F8C8-9AEB-6A4E-8807-B1F56C3EB60F}" destId="{249A6D99-2BA3-7C43-A584-D8F7C2049D68}" srcOrd="8" destOrd="0" presId="urn:microsoft.com/office/officeart/2008/layout/HexagonCluster"/>
    <dgm:cxn modelId="{EA555C2B-5FAF-894E-AD6E-7F803F231A22}" type="presParOf" srcId="{249A6D99-2BA3-7C43-A584-D8F7C2049D68}" destId="{E1E73475-5672-1B48-8326-F212126FCC21}" srcOrd="0" destOrd="0" presId="urn:microsoft.com/office/officeart/2008/layout/HexagonCluster"/>
    <dgm:cxn modelId="{CA254AEF-8435-D342-B612-DBFAD9D7D5B3}" type="presParOf" srcId="{A0F2F8C8-9AEB-6A4E-8807-B1F56C3EB60F}" destId="{68FA9463-B441-6249-8D3D-2EECB977D15C}" srcOrd="9" destOrd="0" presId="urn:microsoft.com/office/officeart/2008/layout/HexagonCluster"/>
    <dgm:cxn modelId="{91C80365-2248-6D47-9F3D-8D130F20DF9D}" type="presParOf" srcId="{68FA9463-B441-6249-8D3D-2EECB977D15C}" destId="{16038B4C-4EB5-CA47-8307-6427D2B0AAF5}" srcOrd="0" destOrd="0" presId="urn:microsoft.com/office/officeart/2008/layout/HexagonCluster"/>
    <dgm:cxn modelId="{5A3F260D-1830-674C-8B8B-09755E487863}" type="presParOf" srcId="{A0F2F8C8-9AEB-6A4E-8807-B1F56C3EB60F}" destId="{CF5DCF50-0D33-CD40-8B84-B4074742B1A7}" srcOrd="10" destOrd="0" presId="urn:microsoft.com/office/officeart/2008/layout/HexagonCluster"/>
    <dgm:cxn modelId="{81F6616A-B04D-6C4C-A7C0-2DCA9F4EC62D}" type="presParOf" srcId="{CF5DCF50-0D33-CD40-8B84-B4074742B1A7}" destId="{B52CC78F-8643-AF4A-A415-A1460C62C185}" srcOrd="0" destOrd="0" presId="urn:microsoft.com/office/officeart/2008/layout/HexagonCluster"/>
    <dgm:cxn modelId="{F55D798C-EBBD-0E43-A69D-985A2C8DE8F9}" type="presParOf" srcId="{A0F2F8C8-9AEB-6A4E-8807-B1F56C3EB60F}" destId="{3E07AC57-19CF-8743-85AE-C2D43AC68E58}" srcOrd="11" destOrd="0" presId="urn:microsoft.com/office/officeart/2008/layout/HexagonCluster"/>
    <dgm:cxn modelId="{C44DA9FC-21BC-6147-ABC8-3058B115432D}" type="presParOf" srcId="{3E07AC57-19CF-8743-85AE-C2D43AC68E58}" destId="{0DEF873C-B307-254D-BBD7-60EC3E49904A}" srcOrd="0" destOrd="0" presId="urn:microsoft.com/office/officeart/2008/layout/HexagonCluster"/>
    <dgm:cxn modelId="{51C4EBB5-CD3B-924C-B58F-C7B455DA16FE}" type="presParOf" srcId="{A0F2F8C8-9AEB-6A4E-8807-B1F56C3EB60F}" destId="{A3B60536-D192-AA4F-ADC0-7C5C45DEA53C}" srcOrd="12" destOrd="0" presId="urn:microsoft.com/office/officeart/2008/layout/HexagonCluster"/>
    <dgm:cxn modelId="{63BED7D2-A86D-2840-9BBD-6116804306D1}" type="presParOf" srcId="{A3B60536-D192-AA4F-ADC0-7C5C45DEA53C}" destId="{F4F4DBF3-AC1F-4849-997F-4F1FF407622E}" srcOrd="0" destOrd="0" presId="urn:microsoft.com/office/officeart/2008/layout/HexagonCluster"/>
    <dgm:cxn modelId="{689F1BB9-7E61-3246-9B99-A4895A48DD22}" type="presParOf" srcId="{A0F2F8C8-9AEB-6A4E-8807-B1F56C3EB60F}" destId="{5D253813-2B90-9D4D-8C3E-97A67C1CED6A}" srcOrd="13" destOrd="0" presId="urn:microsoft.com/office/officeart/2008/layout/HexagonCluster"/>
    <dgm:cxn modelId="{CFF70CB0-FC90-3D45-9276-09F6845FC1AC}" type="presParOf" srcId="{5D253813-2B90-9D4D-8C3E-97A67C1CED6A}" destId="{7E363A71-F006-3B4E-AA40-86751AF91843}" srcOrd="0" destOrd="0" presId="urn:microsoft.com/office/officeart/2008/layout/HexagonCluster"/>
    <dgm:cxn modelId="{4EB6796B-0A5F-7F4C-8FBA-9486BB6688C9}" type="presParOf" srcId="{A0F2F8C8-9AEB-6A4E-8807-B1F56C3EB60F}" destId="{BAA810EF-B57B-804B-B699-AB524CCF00D2}" srcOrd="14" destOrd="0" presId="urn:microsoft.com/office/officeart/2008/layout/HexagonCluster"/>
    <dgm:cxn modelId="{B2AB6393-80AB-7D41-A442-D766078333F1}" type="presParOf" srcId="{BAA810EF-B57B-804B-B699-AB524CCF00D2}" destId="{283920C2-7B25-CD42-B622-5B9F5A6DE868}" srcOrd="0" destOrd="0" presId="urn:microsoft.com/office/officeart/2008/layout/HexagonCluster"/>
    <dgm:cxn modelId="{2C4D77E4-B63A-3A44-8CD9-2171D4F60484}" type="presParOf" srcId="{A0F2F8C8-9AEB-6A4E-8807-B1F56C3EB60F}" destId="{012F6A25-DC4A-6B41-97BE-C3A671A52EC4}" srcOrd="15" destOrd="0" presId="urn:microsoft.com/office/officeart/2008/layout/HexagonCluster"/>
    <dgm:cxn modelId="{0AFAED95-C8E3-6F42-BD5B-A24C03BCD921}" type="presParOf" srcId="{012F6A25-DC4A-6B41-97BE-C3A671A52EC4}" destId="{32D75FAB-4580-074C-8846-FE772568EBA1}" srcOrd="0" destOrd="0" presId="urn:microsoft.com/office/officeart/2008/layout/HexagonCluster"/>
    <dgm:cxn modelId="{8A748E8D-53F0-5449-BDE4-2CBF64DFB38A}" type="presParOf" srcId="{A0F2F8C8-9AEB-6A4E-8807-B1F56C3EB60F}" destId="{EDB81E25-13C4-C14E-BBBD-5DB4A4ED2BD8}" srcOrd="16" destOrd="0" presId="urn:microsoft.com/office/officeart/2008/layout/HexagonCluster"/>
    <dgm:cxn modelId="{32E25C70-7279-2444-BCE4-6779039BABFA}" type="presParOf" srcId="{EDB81E25-13C4-C14E-BBBD-5DB4A4ED2BD8}" destId="{993E2347-F001-124B-80D1-E7DE2F57155A}" srcOrd="0" destOrd="0" presId="urn:microsoft.com/office/officeart/2008/layout/HexagonCluster"/>
    <dgm:cxn modelId="{4EC7D0E3-9B9B-E04E-9BAD-3A26F669C468}" type="presParOf" srcId="{A0F2F8C8-9AEB-6A4E-8807-B1F56C3EB60F}" destId="{A90170EE-A3ED-0642-A3F3-402E08DC3D01}" srcOrd="17" destOrd="0" presId="urn:microsoft.com/office/officeart/2008/layout/HexagonCluster"/>
    <dgm:cxn modelId="{06C91948-F34D-1448-90AD-C3E5D4986A41}" type="presParOf" srcId="{A90170EE-A3ED-0642-A3F3-402E08DC3D01}" destId="{946DC430-8404-D342-BC0F-8CC7EA43E7FF}" srcOrd="0" destOrd="0" presId="urn:microsoft.com/office/officeart/2008/layout/HexagonCluster"/>
    <dgm:cxn modelId="{A0F004F0-79C8-B84E-AB04-C00842C4CD9A}" type="presParOf" srcId="{A0F2F8C8-9AEB-6A4E-8807-B1F56C3EB60F}" destId="{EA270B38-7224-2848-8936-2447B9AD612E}" srcOrd="18" destOrd="0" presId="urn:microsoft.com/office/officeart/2008/layout/HexagonCluster"/>
    <dgm:cxn modelId="{A737F3BF-B5A2-6840-9C70-891C5B67099E}" type="presParOf" srcId="{EA270B38-7224-2848-8936-2447B9AD612E}" destId="{32B8DE63-CEB8-BD46-8364-78C8E8538C93}" srcOrd="0" destOrd="0" presId="urn:microsoft.com/office/officeart/2008/layout/HexagonCluster"/>
    <dgm:cxn modelId="{CF51A9DC-037B-EE43-AB0E-1A84DBD34928}" type="presParOf" srcId="{A0F2F8C8-9AEB-6A4E-8807-B1F56C3EB60F}" destId="{B603215F-A660-CE4B-AC15-42E5FE5D5000}" srcOrd="19" destOrd="0" presId="urn:microsoft.com/office/officeart/2008/layout/HexagonCluster"/>
    <dgm:cxn modelId="{ACC6EE44-0050-8246-B603-10291D9D98EB}" type="presParOf" srcId="{B603215F-A660-CE4B-AC15-42E5FE5D5000}" destId="{E9F452D6-A09D-6C48-A702-07D06EC27A09}" srcOrd="0" destOrd="0" presId="urn:microsoft.com/office/officeart/2008/layout/HexagonCluster"/>
    <dgm:cxn modelId="{8152FB0D-5B1E-5542-BAC7-07B45BC30DE7}" type="presParOf" srcId="{A0F2F8C8-9AEB-6A4E-8807-B1F56C3EB60F}" destId="{9FBA4A3B-3C74-8247-9D28-D2B5570CB678}" srcOrd="20" destOrd="0" presId="urn:microsoft.com/office/officeart/2008/layout/HexagonCluster"/>
    <dgm:cxn modelId="{BBADB3CB-9A9E-E547-A770-F83DE8735394}" type="presParOf" srcId="{9FBA4A3B-3C74-8247-9D28-D2B5570CB678}" destId="{DDAD55DA-0775-3F41-8A67-2CE42BBC06C8}" srcOrd="0" destOrd="0" presId="urn:microsoft.com/office/officeart/2008/layout/HexagonCluster"/>
    <dgm:cxn modelId="{21FE2E14-A17C-B440-910C-AA97DF7B9A9B}" type="presParOf" srcId="{A0F2F8C8-9AEB-6A4E-8807-B1F56C3EB60F}" destId="{9F5A7EFA-503A-6846-9D1E-008A33DAD0CE}" srcOrd="21" destOrd="0" presId="urn:microsoft.com/office/officeart/2008/layout/HexagonCluster"/>
    <dgm:cxn modelId="{C3CA95C4-327D-694F-AD13-12B2BB311655}" type="presParOf" srcId="{9F5A7EFA-503A-6846-9D1E-008A33DAD0CE}" destId="{E8F8EA65-8DAD-6F4E-96E5-27BDFD7BD0B9}" srcOrd="0" destOrd="0" presId="urn:microsoft.com/office/officeart/2008/layout/HexagonCluster"/>
    <dgm:cxn modelId="{EFB4272C-0962-2F46-84D1-232DB318AC8B}" type="presParOf" srcId="{A0F2F8C8-9AEB-6A4E-8807-B1F56C3EB60F}" destId="{E200299B-2834-834D-901A-C40984B4C4F2}" srcOrd="22" destOrd="0" presId="urn:microsoft.com/office/officeart/2008/layout/HexagonCluster"/>
    <dgm:cxn modelId="{86C7F1AF-3A1F-6947-AA0E-DAD6F5C1D5E5}" type="presParOf" srcId="{E200299B-2834-834D-901A-C40984B4C4F2}" destId="{BAEE8CA9-BBE3-244C-ADEE-6B0CC129F294}" srcOrd="0" destOrd="0" presId="urn:microsoft.com/office/officeart/2008/layout/HexagonCluster"/>
    <dgm:cxn modelId="{030D29B8-ECB6-7744-B766-07F262941622}" type="presParOf" srcId="{A0F2F8C8-9AEB-6A4E-8807-B1F56C3EB60F}" destId="{418A1097-7C5E-3540-A5FC-A5940382BCAF}" srcOrd="23" destOrd="0" presId="urn:microsoft.com/office/officeart/2008/layout/HexagonCluster"/>
    <dgm:cxn modelId="{A468F473-8590-194B-9C5A-4B508E780A50}" type="presParOf" srcId="{418A1097-7C5E-3540-A5FC-A5940382BCAF}" destId="{DA2D4399-A3F2-5F44-872C-5D1D68B31561}" srcOrd="0" destOrd="0" presId="urn:microsoft.com/office/officeart/2008/layout/HexagonCluster"/>
    <dgm:cxn modelId="{E3F99D44-5BE1-C740-8456-87F21130C3DB}" type="presParOf" srcId="{A0F2F8C8-9AEB-6A4E-8807-B1F56C3EB60F}" destId="{023D4D32-EAFE-AD43-923C-E39C2E98DF39}" srcOrd="24" destOrd="0" presId="urn:microsoft.com/office/officeart/2008/layout/HexagonCluster"/>
    <dgm:cxn modelId="{B2085C98-5318-4740-AB47-EF7344B3AF43}" type="presParOf" srcId="{023D4D32-EAFE-AD43-923C-E39C2E98DF39}" destId="{28D00081-FF13-B047-A7B2-FBF1609341D0}" srcOrd="0" destOrd="0" presId="urn:microsoft.com/office/officeart/2008/layout/HexagonCluster"/>
    <dgm:cxn modelId="{3BB01A05-B69D-4E46-B39F-6978CA2F5F4E}" type="presParOf" srcId="{A0F2F8C8-9AEB-6A4E-8807-B1F56C3EB60F}" destId="{63B7D8DF-3FFA-3D42-B0AD-6C5E6792B6F0}" srcOrd="25" destOrd="0" presId="urn:microsoft.com/office/officeart/2008/layout/HexagonCluster"/>
    <dgm:cxn modelId="{500A0F28-A921-6F47-B890-34F52ADD19A0}" type="presParOf" srcId="{63B7D8DF-3FFA-3D42-B0AD-6C5E6792B6F0}" destId="{E93E7F57-464C-9A49-9116-5BF1D307997F}" srcOrd="0" destOrd="0" presId="urn:microsoft.com/office/officeart/2008/layout/HexagonCluster"/>
    <dgm:cxn modelId="{9D38343F-7968-C142-8ED8-4B7C5EA1106B}" type="presParOf" srcId="{A0F2F8C8-9AEB-6A4E-8807-B1F56C3EB60F}" destId="{DF25412C-B471-D547-92E7-C08AE066D3B9}" srcOrd="26" destOrd="0" presId="urn:microsoft.com/office/officeart/2008/layout/HexagonCluster"/>
    <dgm:cxn modelId="{316E8AB3-0FFC-194F-8216-0B87FC898B07}" type="presParOf" srcId="{DF25412C-B471-D547-92E7-C08AE066D3B9}" destId="{192E54CA-6F0D-1549-9CE9-224798791D4E}" srcOrd="0" destOrd="0" presId="urn:microsoft.com/office/officeart/2008/layout/HexagonCluster"/>
    <dgm:cxn modelId="{F8D713D2-876A-9A4E-9AE3-E87A5A837171}" type="presParOf" srcId="{A0F2F8C8-9AEB-6A4E-8807-B1F56C3EB60F}" destId="{304BBD6F-94E5-2944-948D-EC95FEFADB90}" srcOrd="27" destOrd="0" presId="urn:microsoft.com/office/officeart/2008/layout/HexagonCluster"/>
    <dgm:cxn modelId="{7F5E7DDF-F81C-B447-959C-734AA78FA91D}" type="presParOf" srcId="{304BBD6F-94E5-2944-948D-EC95FEFADB90}" destId="{F981F315-D1F3-B84D-82BF-95244570CDA7}" srcOrd="0" destOrd="0" presId="urn:microsoft.com/office/officeart/2008/layout/HexagonCluster"/>
    <dgm:cxn modelId="{1D208B7F-CFCB-D94F-BCC7-812F31F5607B}" type="presParOf" srcId="{A0F2F8C8-9AEB-6A4E-8807-B1F56C3EB60F}" destId="{85AB89F8-87AA-7A49-9E53-091FA861786A}" srcOrd="28" destOrd="0" presId="urn:microsoft.com/office/officeart/2008/layout/HexagonCluster"/>
    <dgm:cxn modelId="{AA745F57-0D23-3141-B723-17BB0063BD3E}" type="presParOf" srcId="{85AB89F8-87AA-7A49-9E53-091FA861786A}" destId="{1199CA52-A876-1744-A29D-37491C73CA7A}" srcOrd="0" destOrd="0" presId="urn:microsoft.com/office/officeart/2008/layout/HexagonCluster"/>
    <dgm:cxn modelId="{E836F63F-5277-1346-A5B8-349E3204202F}" type="presParOf" srcId="{A0F2F8C8-9AEB-6A4E-8807-B1F56C3EB60F}" destId="{9C425910-93BC-5F46-B46A-C58C4D9414D2}" srcOrd="29" destOrd="0" presId="urn:microsoft.com/office/officeart/2008/layout/HexagonCluster"/>
    <dgm:cxn modelId="{A1A01ADC-4D91-2C43-AE31-C8BE3F2F7475}" type="presParOf" srcId="{9C425910-93BC-5F46-B46A-C58C4D9414D2}" destId="{8B1CAC38-0ACE-B64E-9F2E-DCA96DCBEBA8}" srcOrd="0" destOrd="0" presId="urn:microsoft.com/office/officeart/2008/layout/HexagonCluster"/>
    <dgm:cxn modelId="{F0B864F8-C791-0247-A810-50754F67E69E}" type="presParOf" srcId="{A0F2F8C8-9AEB-6A4E-8807-B1F56C3EB60F}" destId="{4A4CAB9B-E40D-7144-B857-4D8277426D04}" srcOrd="30" destOrd="0" presId="urn:microsoft.com/office/officeart/2008/layout/HexagonCluster"/>
    <dgm:cxn modelId="{3BE94F9F-D5B4-4548-B3BC-B0097E9BEF3F}" type="presParOf" srcId="{4A4CAB9B-E40D-7144-B857-4D8277426D04}" destId="{09D01F89-5E09-734A-A961-EA30221AA31F}" srcOrd="0" destOrd="0" presId="urn:microsoft.com/office/officeart/2008/layout/HexagonCluster"/>
    <dgm:cxn modelId="{E623B165-95AF-EE42-9FF0-202D228DDAE7}" type="presParOf" srcId="{A0F2F8C8-9AEB-6A4E-8807-B1F56C3EB60F}" destId="{F3C07D6C-BCC9-B44F-8FE6-A77EA8AAF6DD}" srcOrd="31" destOrd="0" presId="urn:microsoft.com/office/officeart/2008/layout/HexagonCluster"/>
    <dgm:cxn modelId="{5497CBD5-5530-6B48-9AAF-5C910F7AE7D8}" type="presParOf" srcId="{F3C07D6C-BCC9-B44F-8FE6-A77EA8AAF6DD}" destId="{F5056EF5-39AE-DD47-801C-F7AF3384B09D}" srcOrd="0" destOrd="0" presId="urn:microsoft.com/office/officeart/2008/layout/HexagonCluster"/>
    <dgm:cxn modelId="{F0862984-3C73-3B48-8A28-B848D88EC53F}" type="presParOf" srcId="{A0F2F8C8-9AEB-6A4E-8807-B1F56C3EB60F}" destId="{A6E8E224-9A10-D24C-B3B4-070C455ADBF8}" srcOrd="32" destOrd="0" presId="urn:microsoft.com/office/officeart/2008/layout/HexagonCluster"/>
    <dgm:cxn modelId="{F264F1C7-0A9A-3046-AAEF-76E36EA19F20}" type="presParOf" srcId="{A6E8E224-9A10-D24C-B3B4-070C455ADBF8}" destId="{F744291B-BC9B-4541-AD96-2D665791FD22}" srcOrd="0" destOrd="0" presId="urn:microsoft.com/office/officeart/2008/layout/HexagonCluster"/>
    <dgm:cxn modelId="{9FF151F8-669E-5E4E-85B7-31CE73A0CDB5}" type="presParOf" srcId="{A0F2F8C8-9AEB-6A4E-8807-B1F56C3EB60F}" destId="{56D4B2AD-23AA-8343-AB99-B2A13BC69CBF}" srcOrd="33" destOrd="0" presId="urn:microsoft.com/office/officeart/2008/layout/HexagonCluster"/>
    <dgm:cxn modelId="{E0ACFD30-0107-1648-A2AD-D9CBD7F1F68A}" type="presParOf" srcId="{56D4B2AD-23AA-8343-AB99-B2A13BC69CBF}" destId="{41FB7BC4-0F1D-E747-B940-F0D43294F64C}" srcOrd="0" destOrd="0" presId="urn:microsoft.com/office/officeart/2008/layout/HexagonCluster"/>
    <dgm:cxn modelId="{ACEF9FBD-C907-CB48-B299-69B438867B09}" type="presParOf" srcId="{A0F2F8C8-9AEB-6A4E-8807-B1F56C3EB60F}" destId="{A6E76D5E-EBAF-3A48-BC6C-81B0AEE8545C}" srcOrd="34" destOrd="0" presId="urn:microsoft.com/office/officeart/2008/layout/HexagonCluster"/>
    <dgm:cxn modelId="{C097B9EB-6208-3B43-B049-2B288B1B0A52}" type="presParOf" srcId="{A6E76D5E-EBAF-3A48-BC6C-81B0AEE8545C}" destId="{023E5BC3-C105-0945-8B76-F9BF57849A38}" srcOrd="0" destOrd="0" presId="urn:microsoft.com/office/officeart/2008/layout/HexagonCluster"/>
    <dgm:cxn modelId="{90985BF0-8CB5-414F-8546-071F7F06481A}" type="presParOf" srcId="{A0F2F8C8-9AEB-6A4E-8807-B1F56C3EB60F}" destId="{56BF7ED3-E1CB-CA4B-BB80-A1F74ADE0DBA}" srcOrd="35" destOrd="0" presId="urn:microsoft.com/office/officeart/2008/layout/HexagonCluster"/>
    <dgm:cxn modelId="{86EC40B3-D0F7-EA4F-8665-DEEFE3848A33}" type="presParOf" srcId="{56BF7ED3-E1CB-CA4B-BB80-A1F74ADE0DBA}" destId="{A6FB7293-3DDC-1248-9C67-5CE6AFE2E1F5}" srcOrd="0" destOrd="0" presId="urn:microsoft.com/office/officeart/2008/layout/HexagonCluster"/>
  </dgm:cxnLst>
  <dgm:bg>
    <a:noFill/>
  </dgm:bg>
  <dgm:whole>
    <a:ln>
      <a:solidFill>
        <a:schemeClr val="bg2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90CB8-F10E-1049-ACAE-E3A695FB2320}">
      <dsp:nvSpPr>
        <dsp:cNvPr id="0" name=""/>
        <dsp:cNvSpPr/>
      </dsp:nvSpPr>
      <dsp:spPr>
        <a:xfrm>
          <a:off x="4584" y="339948"/>
          <a:ext cx="4521012" cy="33410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8000" b="-18000"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F9E44E-5457-7E44-A4DA-083E640AC577}">
      <dsp:nvSpPr>
        <dsp:cNvPr id="0" name=""/>
        <dsp:cNvSpPr/>
      </dsp:nvSpPr>
      <dsp:spPr>
        <a:xfrm>
          <a:off x="918406" y="3075172"/>
          <a:ext cx="3895766" cy="9362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cs-CZ" sz="2600" kern="1200"/>
            <a:t>technologické</a:t>
          </a:r>
        </a:p>
      </dsp:txBody>
      <dsp:txXfrm>
        <a:off x="918406" y="3075172"/>
        <a:ext cx="3895766" cy="936217"/>
      </dsp:txXfrm>
    </dsp:sp>
    <dsp:sp modelId="{D43FC007-C922-3F4F-A561-12D934BBCB8C}">
      <dsp:nvSpPr>
        <dsp:cNvPr id="0" name=""/>
        <dsp:cNvSpPr/>
      </dsp:nvSpPr>
      <dsp:spPr>
        <a:xfrm>
          <a:off x="5701426" y="339948"/>
          <a:ext cx="4521012" cy="33410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8000" b="-18000"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06545C-1EC7-3B47-BCB2-EE4219DBEF7A}">
      <dsp:nvSpPr>
        <dsp:cNvPr id="0" name=""/>
        <dsp:cNvSpPr/>
      </dsp:nvSpPr>
      <dsp:spPr>
        <a:xfrm>
          <a:off x="6615248" y="3075172"/>
          <a:ext cx="3895766" cy="9362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cs-CZ" sz="2600" kern="1200"/>
            <a:t>využití potenciálu regionu/sítě/spolupráce</a:t>
          </a:r>
        </a:p>
      </dsp:txBody>
      <dsp:txXfrm>
        <a:off x="6615248" y="3075172"/>
        <a:ext cx="3895766" cy="93621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44ADC-E64D-E840-BC67-6A97B8DF512B}">
      <dsp:nvSpPr>
        <dsp:cNvPr id="0" name=""/>
        <dsp:cNvSpPr/>
      </dsp:nvSpPr>
      <dsp:spPr>
        <a:xfrm>
          <a:off x="2451" y="0"/>
          <a:ext cx="2569852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Startupy: Co udělat pro rozvoj startupů v Plzeňském kraji?</a:t>
          </a:r>
        </a:p>
      </dsp:txBody>
      <dsp:txXfrm>
        <a:off x="2451" y="1740535"/>
        <a:ext cx="2569852" cy="1740535"/>
      </dsp:txXfrm>
    </dsp:sp>
    <dsp:sp modelId="{4AFE819F-05B1-D04D-9C02-41EB7991069A}">
      <dsp:nvSpPr>
        <dsp:cNvPr id="0" name=""/>
        <dsp:cNvSpPr/>
      </dsp:nvSpPr>
      <dsp:spPr>
        <a:xfrm>
          <a:off x="562880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89E41D1-D21A-DE4D-A25F-03CE8B6DB2F9}">
      <dsp:nvSpPr>
        <dsp:cNvPr id="0" name=""/>
        <dsp:cNvSpPr/>
      </dsp:nvSpPr>
      <dsp:spPr>
        <a:xfrm>
          <a:off x="2649399" y="0"/>
          <a:ext cx="2569852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Spolupráce výzkumných organizací a firem: Jak využít znalosti a technologie z výzkumných organizací pro konkurenceschopnost firem?</a:t>
          </a:r>
        </a:p>
      </dsp:txBody>
      <dsp:txXfrm>
        <a:off x="2649399" y="1740535"/>
        <a:ext cx="2569852" cy="1740535"/>
      </dsp:txXfrm>
    </dsp:sp>
    <dsp:sp modelId="{4E366906-8E46-DD40-8454-8CFD5D561B2D}">
      <dsp:nvSpPr>
        <dsp:cNvPr id="0" name=""/>
        <dsp:cNvSpPr/>
      </dsp:nvSpPr>
      <dsp:spPr>
        <a:xfrm>
          <a:off x="3209828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35554F3-3DF8-3A4E-9301-CD8A849839C9}">
      <dsp:nvSpPr>
        <dsp:cNvPr id="0" name=""/>
        <dsp:cNvSpPr/>
      </dsp:nvSpPr>
      <dsp:spPr>
        <a:xfrm>
          <a:off x="5296347" y="0"/>
          <a:ext cx="2569852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Podpora talentů: Jak dál rozvíjet systém podpory nadání v Plzeňském kraji? </a:t>
          </a:r>
        </a:p>
      </dsp:txBody>
      <dsp:txXfrm>
        <a:off x="5296347" y="1740535"/>
        <a:ext cx="2569852" cy="1740535"/>
      </dsp:txXfrm>
    </dsp:sp>
    <dsp:sp modelId="{31744BBB-7C1E-174A-A233-ED98B7D37D45}">
      <dsp:nvSpPr>
        <dsp:cNvPr id="0" name=""/>
        <dsp:cNvSpPr/>
      </dsp:nvSpPr>
      <dsp:spPr>
        <a:xfrm>
          <a:off x="5856776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518A3CB-6AE5-484F-95DE-C3CA6E161D06}">
      <dsp:nvSpPr>
        <dsp:cNvPr id="0" name=""/>
        <dsp:cNvSpPr/>
      </dsp:nvSpPr>
      <dsp:spPr>
        <a:xfrm>
          <a:off x="7943295" y="0"/>
          <a:ext cx="2569852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Podpora značky Plzeňského kraje ve výzkumu, vývoji a inovacích: Jak může VVI posílit značku Plzeňského kraje a jakou roli hrají média?</a:t>
          </a:r>
        </a:p>
      </dsp:txBody>
      <dsp:txXfrm>
        <a:off x="7943295" y="1740535"/>
        <a:ext cx="2569852" cy="1740535"/>
      </dsp:txXfrm>
    </dsp:sp>
    <dsp:sp modelId="{1BD25529-AF4B-7D46-97E1-8844D9D72B7A}">
      <dsp:nvSpPr>
        <dsp:cNvPr id="0" name=""/>
        <dsp:cNvSpPr/>
      </dsp:nvSpPr>
      <dsp:spPr>
        <a:xfrm>
          <a:off x="8503724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70B0A63-C35D-3A4A-8AD8-B4D75D36DD53}">
      <dsp:nvSpPr>
        <dsp:cNvPr id="0" name=""/>
        <dsp:cNvSpPr/>
      </dsp:nvSpPr>
      <dsp:spPr>
        <a:xfrm>
          <a:off x="420623" y="3481070"/>
          <a:ext cx="9674352" cy="652700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9ACA0-3785-D240-B395-FC6D57CA8113}">
      <dsp:nvSpPr>
        <dsp:cNvPr id="0" name=""/>
        <dsp:cNvSpPr/>
      </dsp:nvSpPr>
      <dsp:spPr>
        <a:xfrm>
          <a:off x="4255" y="0"/>
          <a:ext cx="1279791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Technologické směry</a:t>
          </a:r>
        </a:p>
      </dsp:txBody>
      <dsp:txXfrm>
        <a:off x="4255" y="1740535"/>
        <a:ext cx="1279791" cy="1740535"/>
      </dsp:txXfrm>
    </dsp:sp>
    <dsp:sp modelId="{AA499D36-6444-8E43-BCB3-E79688C52810}">
      <dsp:nvSpPr>
        <dsp:cNvPr id="0" name=""/>
        <dsp:cNvSpPr/>
      </dsp:nvSpPr>
      <dsp:spPr>
        <a:xfrm>
          <a:off x="42649" y="261080"/>
          <a:ext cx="1203004" cy="14489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2E2220D-46C9-954C-8EE0-9179FFD7DA37}">
      <dsp:nvSpPr>
        <dsp:cNvPr id="0" name=""/>
        <dsp:cNvSpPr/>
      </dsp:nvSpPr>
      <dsp:spPr>
        <a:xfrm>
          <a:off x="1322440" y="0"/>
          <a:ext cx="1279791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Dosažené výsledky</a:t>
          </a:r>
        </a:p>
      </dsp:txBody>
      <dsp:txXfrm>
        <a:off x="1322440" y="1740535"/>
        <a:ext cx="1279791" cy="1740535"/>
      </dsp:txXfrm>
    </dsp:sp>
    <dsp:sp modelId="{C89A08FC-8478-8641-9528-D8B3C79F6D5C}">
      <dsp:nvSpPr>
        <dsp:cNvPr id="0" name=""/>
        <dsp:cNvSpPr/>
      </dsp:nvSpPr>
      <dsp:spPr>
        <a:xfrm>
          <a:off x="1360834" y="261080"/>
          <a:ext cx="1203004" cy="144899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42B6BFB-D142-E347-93AE-292BF8474C08}">
      <dsp:nvSpPr>
        <dsp:cNvPr id="0" name=""/>
        <dsp:cNvSpPr/>
      </dsp:nvSpPr>
      <dsp:spPr>
        <a:xfrm>
          <a:off x="2640626" y="0"/>
          <a:ext cx="1279791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Vnímání regionu</a:t>
          </a:r>
        </a:p>
      </dsp:txBody>
      <dsp:txXfrm>
        <a:off x="2640626" y="1740535"/>
        <a:ext cx="1279791" cy="1740535"/>
      </dsp:txXfrm>
    </dsp:sp>
    <dsp:sp modelId="{104B8166-6CC0-1144-98C2-5D626BAC714B}">
      <dsp:nvSpPr>
        <dsp:cNvPr id="0" name=""/>
        <dsp:cNvSpPr/>
      </dsp:nvSpPr>
      <dsp:spPr>
        <a:xfrm>
          <a:off x="2679019" y="261080"/>
          <a:ext cx="1203004" cy="144899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0A57ED3-054D-FD40-80D2-594EF222C238}">
      <dsp:nvSpPr>
        <dsp:cNvPr id="0" name=""/>
        <dsp:cNvSpPr/>
      </dsp:nvSpPr>
      <dsp:spPr>
        <a:xfrm>
          <a:off x="3958811" y="0"/>
          <a:ext cx="1279791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Spolupráce výzkumných organizací a firem</a:t>
          </a:r>
        </a:p>
      </dsp:txBody>
      <dsp:txXfrm>
        <a:off x="3958811" y="1740535"/>
        <a:ext cx="1279791" cy="1740535"/>
      </dsp:txXfrm>
    </dsp:sp>
    <dsp:sp modelId="{1170382F-9B4A-8E4B-90F4-E05FF123F96A}">
      <dsp:nvSpPr>
        <dsp:cNvPr id="0" name=""/>
        <dsp:cNvSpPr/>
      </dsp:nvSpPr>
      <dsp:spPr>
        <a:xfrm>
          <a:off x="3997205" y="261080"/>
          <a:ext cx="1203004" cy="1448995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117D857-A9C1-1643-9164-A1EFD014A27B}">
      <dsp:nvSpPr>
        <dsp:cNvPr id="0" name=""/>
        <dsp:cNvSpPr/>
      </dsp:nvSpPr>
      <dsp:spPr>
        <a:xfrm>
          <a:off x="5276996" y="0"/>
          <a:ext cx="1279791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Bariéry</a:t>
          </a:r>
        </a:p>
      </dsp:txBody>
      <dsp:txXfrm>
        <a:off x="5276996" y="1740535"/>
        <a:ext cx="1279791" cy="1740535"/>
      </dsp:txXfrm>
    </dsp:sp>
    <dsp:sp modelId="{226ACCDF-D903-9D4F-B0C9-CB9805951ED2}">
      <dsp:nvSpPr>
        <dsp:cNvPr id="0" name=""/>
        <dsp:cNvSpPr/>
      </dsp:nvSpPr>
      <dsp:spPr>
        <a:xfrm>
          <a:off x="5315390" y="261080"/>
          <a:ext cx="1203004" cy="1448995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B7BF6B6-561B-2043-8A8D-91D4DF1B4A55}">
      <dsp:nvSpPr>
        <dsp:cNvPr id="0" name=""/>
        <dsp:cNvSpPr/>
      </dsp:nvSpPr>
      <dsp:spPr>
        <a:xfrm>
          <a:off x="6595182" y="0"/>
          <a:ext cx="1279791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Směr technologického rozvoje</a:t>
          </a:r>
        </a:p>
      </dsp:txBody>
      <dsp:txXfrm>
        <a:off x="6595182" y="1740535"/>
        <a:ext cx="1279791" cy="1740535"/>
      </dsp:txXfrm>
    </dsp:sp>
    <dsp:sp modelId="{88A90A74-215D-1B42-B14A-14579B75493E}">
      <dsp:nvSpPr>
        <dsp:cNvPr id="0" name=""/>
        <dsp:cNvSpPr/>
      </dsp:nvSpPr>
      <dsp:spPr>
        <a:xfrm>
          <a:off x="6633576" y="261080"/>
          <a:ext cx="1203004" cy="1448995"/>
        </a:xfrm>
        <a:prstGeom prst="ellipse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A8DADD4-1D4D-144E-A3CE-A2775CFB2A1E}">
      <dsp:nvSpPr>
        <dsp:cNvPr id="0" name=""/>
        <dsp:cNvSpPr/>
      </dsp:nvSpPr>
      <dsp:spPr>
        <a:xfrm>
          <a:off x="7913367" y="0"/>
          <a:ext cx="1279791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Práce s talenty</a:t>
          </a:r>
        </a:p>
      </dsp:txBody>
      <dsp:txXfrm>
        <a:off x="7913367" y="1740535"/>
        <a:ext cx="1279791" cy="1740535"/>
      </dsp:txXfrm>
    </dsp:sp>
    <dsp:sp modelId="{BD7A3BA8-BCEE-AD43-9E65-333877C17C24}">
      <dsp:nvSpPr>
        <dsp:cNvPr id="0" name=""/>
        <dsp:cNvSpPr/>
      </dsp:nvSpPr>
      <dsp:spPr>
        <a:xfrm>
          <a:off x="7951761" y="261080"/>
          <a:ext cx="1203004" cy="1448995"/>
        </a:xfrm>
        <a:prstGeom prst="ellipse">
          <a:avLst/>
        </a:prstGeom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F2A5500-9625-7148-AEFD-DA6E4C5A9B15}">
      <dsp:nvSpPr>
        <dsp:cNvPr id="0" name=""/>
        <dsp:cNvSpPr/>
      </dsp:nvSpPr>
      <dsp:spPr>
        <a:xfrm>
          <a:off x="9231553" y="0"/>
          <a:ext cx="1279791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…</a:t>
          </a:r>
        </a:p>
      </dsp:txBody>
      <dsp:txXfrm>
        <a:off x="9231553" y="1740535"/>
        <a:ext cx="1279791" cy="1740535"/>
      </dsp:txXfrm>
    </dsp:sp>
    <dsp:sp modelId="{6FC4A10E-DAA3-F54E-9293-C7085155B22A}">
      <dsp:nvSpPr>
        <dsp:cNvPr id="0" name=""/>
        <dsp:cNvSpPr/>
      </dsp:nvSpPr>
      <dsp:spPr>
        <a:xfrm>
          <a:off x="9269946" y="261080"/>
          <a:ext cx="1203004" cy="1448995"/>
        </a:xfrm>
        <a:prstGeom prst="ellipse">
          <a:avLst/>
        </a:prstGeom>
        <a:blipFill>
          <a:blip xmlns:r="http://schemas.openxmlformats.org/officeDocument/2006/relationships"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E46BFA1-5BB0-B74B-8ADA-C366780E9DD3}">
      <dsp:nvSpPr>
        <dsp:cNvPr id="0" name=""/>
        <dsp:cNvSpPr/>
      </dsp:nvSpPr>
      <dsp:spPr>
        <a:xfrm>
          <a:off x="420623" y="3481070"/>
          <a:ext cx="9674352" cy="652700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E6F18-6793-4547-A54D-5F2A0AA28872}">
      <dsp:nvSpPr>
        <dsp:cNvPr id="0" name=""/>
        <dsp:cNvSpPr/>
      </dsp:nvSpPr>
      <dsp:spPr>
        <a:xfrm>
          <a:off x="128" y="0"/>
          <a:ext cx="1709811" cy="43513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Průmyslová tradice</a:t>
          </a:r>
        </a:p>
      </dsp:txBody>
      <dsp:txXfrm>
        <a:off x="128" y="1740535"/>
        <a:ext cx="1709811" cy="1740535"/>
      </dsp:txXfrm>
    </dsp:sp>
    <dsp:sp modelId="{C02E60AA-33BE-2749-91EF-92A4D5C6D61A}">
      <dsp:nvSpPr>
        <dsp:cNvPr id="0" name=""/>
        <dsp:cNvSpPr/>
      </dsp:nvSpPr>
      <dsp:spPr>
        <a:xfrm>
          <a:off x="130536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B2B0C3-9A61-6649-BF65-96597EB674F2}">
      <dsp:nvSpPr>
        <dsp:cNvPr id="0" name=""/>
        <dsp:cNvSpPr/>
      </dsp:nvSpPr>
      <dsp:spPr>
        <a:xfrm>
          <a:off x="1761234" y="0"/>
          <a:ext cx="1709811" cy="43513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Špičkový výzkum</a:t>
          </a:r>
        </a:p>
      </dsp:txBody>
      <dsp:txXfrm>
        <a:off x="1761234" y="1740535"/>
        <a:ext cx="1709811" cy="1740535"/>
      </dsp:txXfrm>
    </dsp:sp>
    <dsp:sp modelId="{A4C5CF96-FE8F-8541-8A57-BF638821EDEB}">
      <dsp:nvSpPr>
        <dsp:cNvPr id="0" name=""/>
        <dsp:cNvSpPr/>
      </dsp:nvSpPr>
      <dsp:spPr>
        <a:xfrm>
          <a:off x="1891642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91D1BF-A566-4B44-85DC-28F17EBB0FFB}">
      <dsp:nvSpPr>
        <dsp:cNvPr id="0" name=""/>
        <dsp:cNvSpPr/>
      </dsp:nvSpPr>
      <dsp:spPr>
        <a:xfrm>
          <a:off x="3522340" y="0"/>
          <a:ext cx="1709811" cy="435133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Univerzitní město</a:t>
          </a:r>
        </a:p>
      </dsp:txBody>
      <dsp:txXfrm>
        <a:off x="3522340" y="1740535"/>
        <a:ext cx="1709811" cy="1740535"/>
      </dsp:txXfrm>
    </dsp:sp>
    <dsp:sp modelId="{6272E1F9-F9ED-E84F-BEC8-5F54CA2836E8}">
      <dsp:nvSpPr>
        <dsp:cNvPr id="0" name=""/>
        <dsp:cNvSpPr/>
      </dsp:nvSpPr>
      <dsp:spPr>
        <a:xfrm>
          <a:off x="3652749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CC4D8A-76EA-D748-B40D-72AC7B1799FE}">
      <dsp:nvSpPr>
        <dsp:cNvPr id="0" name=""/>
        <dsp:cNvSpPr/>
      </dsp:nvSpPr>
      <dsp:spPr>
        <a:xfrm>
          <a:off x="5283447" y="0"/>
          <a:ext cx="1709811" cy="43513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Technologická vyspělost</a:t>
          </a:r>
        </a:p>
      </dsp:txBody>
      <dsp:txXfrm>
        <a:off x="5283447" y="1740535"/>
        <a:ext cx="1709811" cy="1740535"/>
      </dsp:txXfrm>
    </dsp:sp>
    <dsp:sp modelId="{B3EA2F09-9870-F142-8077-73A9EB7067C4}">
      <dsp:nvSpPr>
        <dsp:cNvPr id="0" name=""/>
        <dsp:cNvSpPr/>
      </dsp:nvSpPr>
      <dsp:spPr>
        <a:xfrm>
          <a:off x="5413855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9F6A99-BA91-A944-ACBC-834D5E7B81FC}">
      <dsp:nvSpPr>
        <dsp:cNvPr id="0" name=""/>
        <dsp:cNvSpPr/>
      </dsp:nvSpPr>
      <dsp:spPr>
        <a:xfrm>
          <a:off x="7044553" y="0"/>
          <a:ext cx="1709811" cy="435133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Prostředí pro inovace</a:t>
          </a:r>
        </a:p>
      </dsp:txBody>
      <dsp:txXfrm>
        <a:off x="7044553" y="1740535"/>
        <a:ext cx="1709811" cy="1740535"/>
      </dsp:txXfrm>
    </dsp:sp>
    <dsp:sp modelId="{DC26BA2C-C549-3A4D-85F8-350C79D7CDFB}">
      <dsp:nvSpPr>
        <dsp:cNvPr id="0" name=""/>
        <dsp:cNvSpPr/>
      </dsp:nvSpPr>
      <dsp:spPr>
        <a:xfrm>
          <a:off x="7174961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16A7B-EFE2-C244-9651-F610A73F683D}">
      <dsp:nvSpPr>
        <dsp:cNvPr id="0" name=""/>
        <dsp:cNvSpPr/>
      </dsp:nvSpPr>
      <dsp:spPr>
        <a:xfrm>
          <a:off x="8805659" y="0"/>
          <a:ext cx="1709811" cy="43513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Motivující vzdělávání</a:t>
          </a:r>
        </a:p>
      </dsp:txBody>
      <dsp:txXfrm>
        <a:off x="8805659" y="1740535"/>
        <a:ext cx="1709811" cy="1740535"/>
      </dsp:txXfrm>
    </dsp:sp>
    <dsp:sp modelId="{7BFC438F-48DE-7F49-B761-80CD1C699F9E}">
      <dsp:nvSpPr>
        <dsp:cNvPr id="0" name=""/>
        <dsp:cNvSpPr/>
      </dsp:nvSpPr>
      <dsp:spPr>
        <a:xfrm>
          <a:off x="8936067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0516B0-2455-FE4A-80D8-AB4F75825C0E}">
      <dsp:nvSpPr>
        <dsp:cNvPr id="0" name=""/>
        <dsp:cNvSpPr/>
      </dsp:nvSpPr>
      <dsp:spPr>
        <a:xfrm>
          <a:off x="420623" y="3481070"/>
          <a:ext cx="9674352" cy="652700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5AED90-C1E6-3F4B-9B32-715DBD0459E3}">
      <dsp:nvSpPr>
        <dsp:cNvPr id="0" name=""/>
        <dsp:cNvSpPr/>
      </dsp:nvSpPr>
      <dsp:spPr>
        <a:xfrm>
          <a:off x="0" y="0"/>
          <a:ext cx="2053828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>
              <a:latin typeface="Asap"/>
            </a:rPr>
            <a:t>Nové materiály a technologie</a:t>
          </a:r>
          <a:endParaRPr lang="cs-CZ" sz="2400" kern="1200"/>
        </a:p>
      </dsp:txBody>
      <dsp:txXfrm>
        <a:off x="0" y="1740535"/>
        <a:ext cx="2053828" cy="1740535"/>
      </dsp:txXfrm>
    </dsp:sp>
    <dsp:sp modelId="{AD041D16-17AF-D44C-8B04-00CA3F7CC809}">
      <dsp:nvSpPr>
        <dsp:cNvPr id="0" name=""/>
        <dsp:cNvSpPr/>
      </dsp:nvSpPr>
      <dsp:spPr>
        <a:xfrm>
          <a:off x="302416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38B63CF-73D4-8E46-AD33-A3DF6FCAF3FD}">
      <dsp:nvSpPr>
        <dsp:cNvPr id="0" name=""/>
        <dsp:cNvSpPr/>
      </dsp:nvSpPr>
      <dsp:spPr>
        <a:xfrm>
          <a:off x="2115442" y="0"/>
          <a:ext cx="2053828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>
              <a:latin typeface="Asap"/>
            </a:rPr>
            <a:t>Inteligentní výrobní systémy</a:t>
          </a:r>
          <a:endParaRPr lang="cs-CZ" sz="2400" kern="1200"/>
        </a:p>
      </dsp:txBody>
      <dsp:txXfrm>
        <a:off x="2115442" y="1740535"/>
        <a:ext cx="2053828" cy="1740535"/>
      </dsp:txXfrm>
    </dsp:sp>
    <dsp:sp modelId="{34020E2E-42E7-A346-9B9C-D38DD65299DA}">
      <dsp:nvSpPr>
        <dsp:cNvPr id="0" name=""/>
        <dsp:cNvSpPr/>
      </dsp:nvSpPr>
      <dsp:spPr>
        <a:xfrm>
          <a:off x="2417859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2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B861D39-39B9-FE4F-8624-0F292126E3DA}">
      <dsp:nvSpPr>
        <dsp:cNvPr id="0" name=""/>
        <dsp:cNvSpPr/>
      </dsp:nvSpPr>
      <dsp:spPr>
        <a:xfrm>
          <a:off x="4230885" y="0"/>
          <a:ext cx="2053828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>
              <a:latin typeface="Asap"/>
            </a:rPr>
            <a:t>Chytrá mobilita</a:t>
          </a:r>
          <a:endParaRPr lang="cs-CZ" sz="2400" kern="1200"/>
        </a:p>
      </dsp:txBody>
      <dsp:txXfrm>
        <a:off x="4230885" y="1740535"/>
        <a:ext cx="2053828" cy="1740535"/>
      </dsp:txXfrm>
    </dsp:sp>
    <dsp:sp modelId="{1EEB3B70-C2BF-B240-889A-28D6CFF0DA5B}">
      <dsp:nvSpPr>
        <dsp:cNvPr id="0" name=""/>
        <dsp:cNvSpPr/>
      </dsp:nvSpPr>
      <dsp:spPr>
        <a:xfrm>
          <a:off x="4533302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3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FCABD89-995B-E044-8207-C1C927283B2B}">
      <dsp:nvSpPr>
        <dsp:cNvPr id="0" name=""/>
        <dsp:cNvSpPr/>
      </dsp:nvSpPr>
      <dsp:spPr>
        <a:xfrm>
          <a:off x="6346328" y="0"/>
          <a:ext cx="2053828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>
              <a:latin typeface="Asap"/>
            </a:rPr>
            <a:t>Biomedicína a technika ve zdravotnictví</a:t>
          </a:r>
          <a:endParaRPr lang="cs-CZ" sz="2400" kern="1200"/>
        </a:p>
      </dsp:txBody>
      <dsp:txXfrm>
        <a:off x="6346328" y="1740535"/>
        <a:ext cx="2053828" cy="1740535"/>
      </dsp:txXfrm>
    </dsp:sp>
    <dsp:sp modelId="{E5448927-F8B8-3545-9BFD-C190A1C3AFCE}">
      <dsp:nvSpPr>
        <dsp:cNvPr id="0" name=""/>
        <dsp:cNvSpPr/>
      </dsp:nvSpPr>
      <dsp:spPr>
        <a:xfrm>
          <a:off x="6648745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4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2BDEB8E-A2D9-BE45-953E-BE15E7BF58C3}">
      <dsp:nvSpPr>
        <dsp:cNvPr id="0" name=""/>
        <dsp:cNvSpPr/>
      </dsp:nvSpPr>
      <dsp:spPr>
        <a:xfrm>
          <a:off x="8461771" y="0"/>
          <a:ext cx="2053828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>
              <a:latin typeface="Asap"/>
            </a:rPr>
            <a:t>Moderní energetika</a:t>
          </a:r>
          <a:endParaRPr lang="cs-CZ" sz="2400" kern="1200"/>
        </a:p>
      </dsp:txBody>
      <dsp:txXfrm>
        <a:off x="8461771" y="1740535"/>
        <a:ext cx="2053828" cy="1740535"/>
      </dsp:txXfrm>
    </dsp:sp>
    <dsp:sp modelId="{568E0B8A-4375-6F46-A8DE-E47D07067021}">
      <dsp:nvSpPr>
        <dsp:cNvPr id="0" name=""/>
        <dsp:cNvSpPr/>
      </dsp:nvSpPr>
      <dsp:spPr>
        <a:xfrm>
          <a:off x="8764188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5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1023AE9-63B2-E14C-9056-0904CD550421}">
      <dsp:nvSpPr>
        <dsp:cNvPr id="0" name=""/>
        <dsp:cNvSpPr/>
      </dsp:nvSpPr>
      <dsp:spPr>
        <a:xfrm>
          <a:off x="420623" y="3481070"/>
          <a:ext cx="9674352" cy="652700"/>
        </a:xfrm>
        <a:prstGeom prst="leftRightArrow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A52E9-7018-AF41-B6ED-73990188504D}">
      <dsp:nvSpPr>
        <dsp:cNvPr id="0" name=""/>
        <dsp:cNvSpPr/>
      </dsp:nvSpPr>
      <dsp:spPr>
        <a:xfrm>
          <a:off x="292951" y="293"/>
          <a:ext cx="1078149" cy="6468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err="1"/>
            <a:t>Aimtec</a:t>
          </a:r>
          <a:endParaRPr lang="cs-CZ" sz="1100" kern="1200"/>
        </a:p>
      </dsp:txBody>
      <dsp:txXfrm>
        <a:off x="292951" y="293"/>
        <a:ext cx="1078149" cy="646889"/>
      </dsp:txXfrm>
    </dsp:sp>
    <dsp:sp modelId="{F72EC7C2-FE4D-7540-92EB-9618DC219B7D}">
      <dsp:nvSpPr>
        <dsp:cNvPr id="0" name=""/>
        <dsp:cNvSpPr/>
      </dsp:nvSpPr>
      <dsp:spPr>
        <a:xfrm>
          <a:off x="1478915" y="293"/>
          <a:ext cx="1078149" cy="6468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err="1"/>
            <a:t>Akkodis</a:t>
          </a:r>
          <a:r>
            <a:rPr lang="cs-CZ" sz="1100" kern="1200"/>
            <a:t> CZ</a:t>
          </a:r>
        </a:p>
      </dsp:txBody>
      <dsp:txXfrm>
        <a:off x="1478915" y="293"/>
        <a:ext cx="1078149" cy="646889"/>
      </dsp:txXfrm>
    </dsp:sp>
    <dsp:sp modelId="{27BDF072-F55A-2C49-ACB0-4A14885DC3F5}">
      <dsp:nvSpPr>
        <dsp:cNvPr id="0" name=""/>
        <dsp:cNvSpPr/>
      </dsp:nvSpPr>
      <dsp:spPr>
        <a:xfrm>
          <a:off x="2664879" y="293"/>
          <a:ext cx="1078149" cy="6468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Amitia.ai</a:t>
          </a:r>
        </a:p>
      </dsp:txBody>
      <dsp:txXfrm>
        <a:off x="2664879" y="293"/>
        <a:ext cx="1078149" cy="646889"/>
      </dsp:txXfrm>
    </dsp:sp>
    <dsp:sp modelId="{A7EA6B93-3C85-4E40-8816-313E560DA396}">
      <dsp:nvSpPr>
        <dsp:cNvPr id="0" name=""/>
        <dsp:cNvSpPr/>
      </dsp:nvSpPr>
      <dsp:spPr>
        <a:xfrm>
          <a:off x="3850843" y="293"/>
          <a:ext cx="1078149" cy="6468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ARC-</a:t>
          </a:r>
          <a:r>
            <a:rPr lang="cs-CZ" sz="1100" kern="1200" err="1"/>
            <a:t>Robotics</a:t>
          </a:r>
          <a:endParaRPr lang="cs-CZ" sz="1100" kern="1200"/>
        </a:p>
      </dsp:txBody>
      <dsp:txXfrm>
        <a:off x="3850843" y="293"/>
        <a:ext cx="1078149" cy="646889"/>
      </dsp:txXfrm>
    </dsp:sp>
    <dsp:sp modelId="{17D1BDCD-FCEC-4A4F-B414-BB03871BDAB4}">
      <dsp:nvSpPr>
        <dsp:cNvPr id="0" name=""/>
        <dsp:cNvSpPr/>
      </dsp:nvSpPr>
      <dsp:spPr>
        <a:xfrm>
          <a:off x="5036807" y="293"/>
          <a:ext cx="1078149" cy="6468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err="1"/>
            <a:t>Blohmann</a:t>
          </a:r>
          <a:endParaRPr lang="cs-CZ" sz="1100" kern="1200"/>
        </a:p>
      </dsp:txBody>
      <dsp:txXfrm>
        <a:off x="5036807" y="293"/>
        <a:ext cx="1078149" cy="646889"/>
      </dsp:txXfrm>
    </dsp:sp>
    <dsp:sp modelId="{4D9DC1B1-1290-594C-AD17-5FDDD62A0159}">
      <dsp:nvSpPr>
        <dsp:cNvPr id="0" name=""/>
        <dsp:cNvSpPr/>
      </dsp:nvSpPr>
      <dsp:spPr>
        <a:xfrm>
          <a:off x="6222771" y="293"/>
          <a:ext cx="1078149" cy="6468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err="1"/>
            <a:t>Brush</a:t>
          </a:r>
          <a:endParaRPr lang="cs-CZ" sz="1100" kern="1200"/>
        </a:p>
      </dsp:txBody>
      <dsp:txXfrm>
        <a:off x="6222771" y="293"/>
        <a:ext cx="1078149" cy="646889"/>
      </dsp:txXfrm>
    </dsp:sp>
    <dsp:sp modelId="{FD9FA890-5C3C-4448-BBE2-9CD1C755E131}">
      <dsp:nvSpPr>
        <dsp:cNvPr id="0" name=""/>
        <dsp:cNvSpPr/>
      </dsp:nvSpPr>
      <dsp:spPr>
        <a:xfrm>
          <a:off x="7408735" y="293"/>
          <a:ext cx="1078149" cy="6468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err="1"/>
            <a:t>CompoTech</a:t>
          </a:r>
          <a:endParaRPr lang="cs-CZ" sz="1100" kern="1200"/>
        </a:p>
      </dsp:txBody>
      <dsp:txXfrm>
        <a:off x="7408735" y="293"/>
        <a:ext cx="1078149" cy="646889"/>
      </dsp:txXfrm>
    </dsp:sp>
    <dsp:sp modelId="{5E73DAFF-8AFA-7B45-A333-9C72160A2B84}">
      <dsp:nvSpPr>
        <dsp:cNvPr id="0" name=""/>
        <dsp:cNvSpPr/>
      </dsp:nvSpPr>
      <dsp:spPr>
        <a:xfrm>
          <a:off x="8594699" y="293"/>
          <a:ext cx="1078149" cy="6468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Comteq.io</a:t>
          </a:r>
        </a:p>
      </dsp:txBody>
      <dsp:txXfrm>
        <a:off x="8594699" y="293"/>
        <a:ext cx="1078149" cy="646889"/>
      </dsp:txXfrm>
    </dsp:sp>
    <dsp:sp modelId="{A74B8BCA-B631-0D44-A208-43F91D604A65}">
      <dsp:nvSpPr>
        <dsp:cNvPr id="0" name=""/>
        <dsp:cNvSpPr/>
      </dsp:nvSpPr>
      <dsp:spPr>
        <a:xfrm>
          <a:off x="9780663" y="293"/>
          <a:ext cx="1078149" cy="6468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err="1"/>
            <a:t>Comtes</a:t>
          </a:r>
          <a:r>
            <a:rPr lang="cs-CZ" sz="1100" kern="1200"/>
            <a:t> FHT</a:t>
          </a:r>
        </a:p>
      </dsp:txBody>
      <dsp:txXfrm>
        <a:off x="9780663" y="293"/>
        <a:ext cx="1078149" cy="646889"/>
      </dsp:txXfrm>
    </dsp:sp>
    <dsp:sp modelId="{80F32D0A-6A4D-F146-9007-EB4C7E652FF3}">
      <dsp:nvSpPr>
        <dsp:cNvPr id="0" name=""/>
        <dsp:cNvSpPr/>
      </dsp:nvSpPr>
      <dsp:spPr>
        <a:xfrm>
          <a:off x="292951" y="754997"/>
          <a:ext cx="1078149" cy="6468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Czech </a:t>
          </a:r>
          <a:r>
            <a:rPr lang="cs-CZ" sz="1100" kern="1200" err="1"/>
            <a:t>Precision</a:t>
          </a:r>
          <a:r>
            <a:rPr lang="cs-CZ" sz="1100" kern="1200"/>
            <a:t> </a:t>
          </a:r>
          <a:r>
            <a:rPr lang="cs-CZ" sz="1100" kern="1200" err="1"/>
            <a:t>Forge</a:t>
          </a:r>
          <a:endParaRPr lang="cs-CZ" sz="1100" kern="1200"/>
        </a:p>
      </dsp:txBody>
      <dsp:txXfrm>
        <a:off x="292951" y="754997"/>
        <a:ext cx="1078149" cy="646889"/>
      </dsp:txXfrm>
    </dsp:sp>
    <dsp:sp modelId="{94B15485-6D53-0A41-9B92-89A3E02D9E2C}">
      <dsp:nvSpPr>
        <dsp:cNvPr id="0" name=""/>
        <dsp:cNvSpPr/>
      </dsp:nvSpPr>
      <dsp:spPr>
        <a:xfrm>
          <a:off x="1478915" y="754997"/>
          <a:ext cx="1078149" cy="6468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err="1"/>
            <a:t>Diebold</a:t>
          </a:r>
          <a:r>
            <a:rPr lang="cs-CZ" sz="1100" kern="1200"/>
            <a:t> </a:t>
          </a:r>
          <a:r>
            <a:rPr lang="cs-CZ" sz="1100" kern="1200" err="1"/>
            <a:t>Nixdorf</a:t>
          </a:r>
          <a:endParaRPr lang="cs-CZ" sz="1100" kern="1200"/>
        </a:p>
      </dsp:txBody>
      <dsp:txXfrm>
        <a:off x="1478915" y="754997"/>
        <a:ext cx="1078149" cy="646889"/>
      </dsp:txXfrm>
    </dsp:sp>
    <dsp:sp modelId="{5B23471E-98E3-284C-AA9A-055DCE17BDF4}">
      <dsp:nvSpPr>
        <dsp:cNvPr id="0" name=""/>
        <dsp:cNvSpPr/>
      </dsp:nvSpPr>
      <dsp:spPr>
        <a:xfrm>
          <a:off x="2664879" y="754997"/>
          <a:ext cx="1078149" cy="6468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err="1"/>
            <a:t>Duratec</a:t>
          </a:r>
          <a:endParaRPr lang="cs-CZ" sz="1100" kern="1200"/>
        </a:p>
      </dsp:txBody>
      <dsp:txXfrm>
        <a:off x="2664879" y="754997"/>
        <a:ext cx="1078149" cy="646889"/>
      </dsp:txXfrm>
    </dsp:sp>
    <dsp:sp modelId="{AC9A9A26-9531-7048-91E9-7EBBBEF03C69}">
      <dsp:nvSpPr>
        <dsp:cNvPr id="0" name=""/>
        <dsp:cNvSpPr/>
      </dsp:nvSpPr>
      <dsp:spPr>
        <a:xfrm>
          <a:off x="3850843" y="754997"/>
          <a:ext cx="1078149" cy="6468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EDIP</a:t>
          </a:r>
        </a:p>
      </dsp:txBody>
      <dsp:txXfrm>
        <a:off x="3850843" y="754997"/>
        <a:ext cx="1078149" cy="646889"/>
      </dsp:txXfrm>
    </dsp:sp>
    <dsp:sp modelId="{F556C4F6-884B-2641-A349-201D07D30A85}">
      <dsp:nvSpPr>
        <dsp:cNvPr id="0" name=""/>
        <dsp:cNvSpPr/>
      </dsp:nvSpPr>
      <dsp:spPr>
        <a:xfrm>
          <a:off x="5036807" y="754997"/>
          <a:ext cx="1078149" cy="6468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err="1"/>
            <a:t>EnergyCloud</a:t>
          </a:r>
          <a:endParaRPr lang="cs-CZ" sz="1100" kern="1200"/>
        </a:p>
      </dsp:txBody>
      <dsp:txXfrm>
        <a:off x="5036807" y="754997"/>
        <a:ext cx="1078149" cy="646889"/>
      </dsp:txXfrm>
    </dsp:sp>
    <dsp:sp modelId="{946D82F9-0383-304F-96CF-26658094B4D0}">
      <dsp:nvSpPr>
        <dsp:cNvPr id="0" name=""/>
        <dsp:cNvSpPr/>
      </dsp:nvSpPr>
      <dsp:spPr>
        <a:xfrm>
          <a:off x="6222771" y="754997"/>
          <a:ext cx="1078149" cy="6468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ETD Transformátory</a:t>
          </a:r>
        </a:p>
      </dsp:txBody>
      <dsp:txXfrm>
        <a:off x="6222771" y="754997"/>
        <a:ext cx="1078149" cy="646889"/>
      </dsp:txXfrm>
    </dsp:sp>
    <dsp:sp modelId="{3C29AB2A-8EE2-E342-A74B-11E1ABF77B0F}">
      <dsp:nvSpPr>
        <dsp:cNvPr id="0" name=""/>
        <dsp:cNvSpPr/>
      </dsp:nvSpPr>
      <dsp:spPr>
        <a:xfrm>
          <a:off x="7408735" y="754997"/>
          <a:ext cx="1078149" cy="6468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err="1"/>
            <a:t>Europaregion</a:t>
          </a:r>
          <a:r>
            <a:rPr lang="cs-CZ" sz="1100" kern="1200"/>
            <a:t> </a:t>
          </a:r>
          <a:r>
            <a:rPr lang="cs-CZ" sz="1100" kern="1200" err="1"/>
            <a:t>Donau-Moldau</a:t>
          </a:r>
          <a:endParaRPr lang="cs-CZ" sz="1100" kern="1200"/>
        </a:p>
      </dsp:txBody>
      <dsp:txXfrm>
        <a:off x="7408735" y="754997"/>
        <a:ext cx="1078149" cy="646889"/>
      </dsp:txXfrm>
    </dsp:sp>
    <dsp:sp modelId="{37F1A268-6B8B-044C-A32E-BABCFF91B541}">
      <dsp:nvSpPr>
        <dsp:cNvPr id="0" name=""/>
        <dsp:cNvSpPr/>
      </dsp:nvSpPr>
      <dsp:spPr>
        <a:xfrm>
          <a:off x="8594699" y="754997"/>
          <a:ext cx="1078149" cy="6468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Genetika Plzeň</a:t>
          </a:r>
        </a:p>
      </dsp:txBody>
      <dsp:txXfrm>
        <a:off x="8594699" y="754997"/>
        <a:ext cx="1078149" cy="646889"/>
      </dsp:txXfrm>
    </dsp:sp>
    <dsp:sp modelId="{A9438448-3667-6442-8D8D-CA12202378BA}">
      <dsp:nvSpPr>
        <dsp:cNvPr id="0" name=""/>
        <dsp:cNvSpPr/>
      </dsp:nvSpPr>
      <dsp:spPr>
        <a:xfrm>
          <a:off x="9780663" y="754997"/>
          <a:ext cx="1078149" cy="6468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GTW </a:t>
          </a:r>
          <a:r>
            <a:rPr lang="cs-CZ" sz="1100" kern="1200" err="1"/>
            <a:t>Bearing</a:t>
          </a:r>
          <a:endParaRPr lang="cs-CZ" sz="1100" kern="1200"/>
        </a:p>
      </dsp:txBody>
      <dsp:txXfrm>
        <a:off x="9780663" y="754997"/>
        <a:ext cx="1078149" cy="646889"/>
      </dsp:txXfrm>
    </dsp:sp>
    <dsp:sp modelId="{9539941B-0CF4-634F-BAA6-ED2FED92491C}">
      <dsp:nvSpPr>
        <dsp:cNvPr id="0" name=""/>
        <dsp:cNvSpPr/>
      </dsp:nvSpPr>
      <dsp:spPr>
        <a:xfrm>
          <a:off x="292951" y="1509702"/>
          <a:ext cx="1078149" cy="6468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err="1"/>
            <a:t>Hofmeister</a:t>
          </a:r>
          <a:endParaRPr lang="cs-CZ" sz="1100" kern="1200"/>
        </a:p>
      </dsp:txBody>
      <dsp:txXfrm>
        <a:off x="292951" y="1509702"/>
        <a:ext cx="1078149" cy="646889"/>
      </dsp:txXfrm>
    </dsp:sp>
    <dsp:sp modelId="{C241725D-559A-5D4D-9B4F-1B4176D577BA}">
      <dsp:nvSpPr>
        <dsp:cNvPr id="0" name=""/>
        <dsp:cNvSpPr/>
      </dsp:nvSpPr>
      <dsp:spPr>
        <a:xfrm>
          <a:off x="1478915" y="1509702"/>
          <a:ext cx="1078149" cy="6468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err="1"/>
            <a:t>Cheirón</a:t>
          </a:r>
          <a:endParaRPr lang="cs-CZ" sz="1100" kern="1200"/>
        </a:p>
      </dsp:txBody>
      <dsp:txXfrm>
        <a:off x="1478915" y="1509702"/>
        <a:ext cx="1078149" cy="646889"/>
      </dsp:txXfrm>
    </dsp:sp>
    <dsp:sp modelId="{B5DD92FE-EAA1-684C-A5CB-35BED7F78C52}">
      <dsp:nvSpPr>
        <dsp:cNvPr id="0" name=""/>
        <dsp:cNvSpPr/>
      </dsp:nvSpPr>
      <dsp:spPr>
        <a:xfrm>
          <a:off x="2664879" y="1509702"/>
          <a:ext cx="1078149" cy="6468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err="1"/>
            <a:t>InnoConnect</a:t>
          </a:r>
          <a:endParaRPr lang="cs-CZ" sz="1100" kern="1200"/>
        </a:p>
      </dsp:txBody>
      <dsp:txXfrm>
        <a:off x="2664879" y="1509702"/>
        <a:ext cx="1078149" cy="646889"/>
      </dsp:txXfrm>
    </dsp:sp>
    <dsp:sp modelId="{3E65E74A-CD13-C040-851D-9B4AA985FDA7}">
      <dsp:nvSpPr>
        <dsp:cNvPr id="0" name=""/>
        <dsp:cNvSpPr/>
      </dsp:nvSpPr>
      <dsp:spPr>
        <a:xfrm>
          <a:off x="3850843" y="1509702"/>
          <a:ext cx="1078149" cy="6468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err="1"/>
            <a:t>Intens</a:t>
          </a:r>
          <a:endParaRPr lang="cs-CZ" sz="1100" kern="1200"/>
        </a:p>
      </dsp:txBody>
      <dsp:txXfrm>
        <a:off x="3850843" y="1509702"/>
        <a:ext cx="1078149" cy="646889"/>
      </dsp:txXfrm>
    </dsp:sp>
    <dsp:sp modelId="{C932F4CE-04B7-2B4E-AAE0-9D9EFBB1D244}">
      <dsp:nvSpPr>
        <dsp:cNvPr id="0" name=""/>
        <dsp:cNvSpPr/>
      </dsp:nvSpPr>
      <dsp:spPr>
        <a:xfrm>
          <a:off x="5036807" y="1509702"/>
          <a:ext cx="1078149" cy="6468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err="1"/>
            <a:t>Murr</a:t>
          </a:r>
          <a:r>
            <a:rPr lang="cs-CZ" sz="1100" kern="1200"/>
            <a:t> Elektronik CZ</a:t>
          </a:r>
        </a:p>
      </dsp:txBody>
      <dsp:txXfrm>
        <a:off x="5036807" y="1509702"/>
        <a:ext cx="1078149" cy="646889"/>
      </dsp:txXfrm>
    </dsp:sp>
    <dsp:sp modelId="{7E038BB0-5D52-A64D-A866-1300A74FE0CF}">
      <dsp:nvSpPr>
        <dsp:cNvPr id="0" name=""/>
        <dsp:cNvSpPr/>
      </dsp:nvSpPr>
      <dsp:spPr>
        <a:xfrm>
          <a:off x="6222771" y="1509702"/>
          <a:ext cx="1078149" cy="6468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err="1"/>
            <a:t>nvias</a:t>
          </a:r>
          <a:endParaRPr lang="cs-CZ" sz="1100" kern="1200"/>
        </a:p>
      </dsp:txBody>
      <dsp:txXfrm>
        <a:off x="6222771" y="1509702"/>
        <a:ext cx="1078149" cy="646889"/>
      </dsp:txXfrm>
    </dsp:sp>
    <dsp:sp modelId="{0A50768F-55EE-024E-8E62-318B67BE08EF}">
      <dsp:nvSpPr>
        <dsp:cNvPr id="0" name=""/>
        <dsp:cNvSpPr/>
      </dsp:nvSpPr>
      <dsp:spPr>
        <a:xfrm>
          <a:off x="7408735" y="1509702"/>
          <a:ext cx="1078149" cy="6468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O2 Czech Republic</a:t>
          </a:r>
        </a:p>
      </dsp:txBody>
      <dsp:txXfrm>
        <a:off x="7408735" y="1509702"/>
        <a:ext cx="1078149" cy="646889"/>
      </dsp:txXfrm>
    </dsp:sp>
    <dsp:sp modelId="{8F0B56F4-EC10-5244-81DC-DDFC22CA3601}">
      <dsp:nvSpPr>
        <dsp:cNvPr id="0" name=""/>
        <dsp:cNvSpPr/>
      </dsp:nvSpPr>
      <dsp:spPr>
        <a:xfrm>
          <a:off x="8594699" y="1509702"/>
          <a:ext cx="1078149" cy="6468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err="1"/>
            <a:t>Ofta</a:t>
          </a:r>
          <a:endParaRPr lang="cs-CZ" sz="1100" kern="1200"/>
        </a:p>
      </dsp:txBody>
      <dsp:txXfrm>
        <a:off x="8594699" y="1509702"/>
        <a:ext cx="1078149" cy="646889"/>
      </dsp:txXfrm>
    </dsp:sp>
    <dsp:sp modelId="{41E86CE5-B8EB-6249-9F22-7C45725A7AED}">
      <dsp:nvSpPr>
        <dsp:cNvPr id="0" name=""/>
        <dsp:cNvSpPr/>
      </dsp:nvSpPr>
      <dsp:spPr>
        <a:xfrm>
          <a:off x="9780663" y="1509702"/>
          <a:ext cx="1078149" cy="6468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err="1"/>
            <a:t>Omexom</a:t>
          </a:r>
          <a:r>
            <a:rPr lang="cs-CZ" sz="1100" kern="1200"/>
            <a:t> GA Energo</a:t>
          </a:r>
        </a:p>
      </dsp:txBody>
      <dsp:txXfrm>
        <a:off x="9780663" y="1509702"/>
        <a:ext cx="1078149" cy="646889"/>
      </dsp:txXfrm>
    </dsp:sp>
    <dsp:sp modelId="{AE729005-092C-2D44-A742-63C13588BB71}">
      <dsp:nvSpPr>
        <dsp:cNvPr id="0" name=""/>
        <dsp:cNvSpPr/>
      </dsp:nvSpPr>
      <dsp:spPr>
        <a:xfrm>
          <a:off x="292951" y="2264406"/>
          <a:ext cx="1078149" cy="6468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Otto </a:t>
          </a:r>
          <a:r>
            <a:rPr lang="cs-CZ" sz="1100" kern="1200" err="1"/>
            <a:t>Bock</a:t>
          </a:r>
          <a:endParaRPr lang="cs-CZ" sz="1100" kern="1200"/>
        </a:p>
      </dsp:txBody>
      <dsp:txXfrm>
        <a:off x="292951" y="2264406"/>
        <a:ext cx="1078149" cy="646889"/>
      </dsp:txXfrm>
    </dsp:sp>
    <dsp:sp modelId="{2DE796DE-125E-4F47-A8A7-B710148D5CE1}">
      <dsp:nvSpPr>
        <dsp:cNvPr id="0" name=""/>
        <dsp:cNvSpPr/>
      </dsp:nvSpPr>
      <dsp:spPr>
        <a:xfrm>
          <a:off x="1478915" y="2264406"/>
          <a:ext cx="1078149" cy="6468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err="1"/>
            <a:t>Peartec</a:t>
          </a:r>
          <a:endParaRPr lang="cs-CZ" sz="1100" kern="1200"/>
        </a:p>
      </dsp:txBody>
      <dsp:txXfrm>
        <a:off x="1478915" y="2264406"/>
        <a:ext cx="1078149" cy="646889"/>
      </dsp:txXfrm>
    </dsp:sp>
    <dsp:sp modelId="{221775C5-C727-9D40-AAB0-7AFECB434E84}">
      <dsp:nvSpPr>
        <dsp:cNvPr id="0" name=""/>
        <dsp:cNvSpPr/>
      </dsp:nvSpPr>
      <dsp:spPr>
        <a:xfrm>
          <a:off x="2664879" y="2264406"/>
          <a:ext cx="1078149" cy="6468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Pešek </a:t>
          </a:r>
          <a:r>
            <a:rPr lang="cs-CZ" sz="1100" kern="1200" err="1"/>
            <a:t>Machinery</a:t>
          </a:r>
          <a:endParaRPr lang="cs-CZ" sz="1100" kern="1200"/>
        </a:p>
      </dsp:txBody>
      <dsp:txXfrm>
        <a:off x="2664879" y="2264406"/>
        <a:ext cx="1078149" cy="646889"/>
      </dsp:txXfrm>
    </dsp:sp>
    <dsp:sp modelId="{50C271BC-9CEE-604D-A154-AE83C4B95323}">
      <dsp:nvSpPr>
        <dsp:cNvPr id="0" name=""/>
        <dsp:cNvSpPr/>
      </dsp:nvSpPr>
      <dsp:spPr>
        <a:xfrm>
          <a:off x="3850843" y="2264406"/>
          <a:ext cx="1078149" cy="6468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err="1"/>
            <a:t>PinFlow</a:t>
          </a:r>
          <a:endParaRPr lang="cs-CZ" sz="1100" kern="1200"/>
        </a:p>
      </dsp:txBody>
      <dsp:txXfrm>
        <a:off x="3850843" y="2264406"/>
        <a:ext cx="1078149" cy="646889"/>
      </dsp:txXfrm>
    </dsp:sp>
    <dsp:sp modelId="{09BA6A11-5111-954E-B21B-FB98444BBC93}">
      <dsp:nvSpPr>
        <dsp:cNvPr id="0" name=""/>
        <dsp:cNvSpPr/>
      </dsp:nvSpPr>
      <dsp:spPr>
        <a:xfrm>
          <a:off x="5036807" y="2264406"/>
          <a:ext cx="1078149" cy="6468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Plzeňské městské dopravní podniky</a:t>
          </a:r>
        </a:p>
      </dsp:txBody>
      <dsp:txXfrm>
        <a:off x="5036807" y="2264406"/>
        <a:ext cx="1078149" cy="646889"/>
      </dsp:txXfrm>
    </dsp:sp>
    <dsp:sp modelId="{5AB27727-EEA3-A74C-99F0-A9248FFDE1F2}">
      <dsp:nvSpPr>
        <dsp:cNvPr id="0" name=""/>
        <dsp:cNvSpPr/>
      </dsp:nvSpPr>
      <dsp:spPr>
        <a:xfrm>
          <a:off x="6222771" y="2264406"/>
          <a:ext cx="1078149" cy="6468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err="1"/>
            <a:t>Precision</a:t>
          </a:r>
          <a:r>
            <a:rPr lang="cs-CZ" sz="1100" kern="1200"/>
            <a:t> </a:t>
          </a:r>
          <a:r>
            <a:rPr lang="cs-CZ" sz="1100" kern="1200" err="1"/>
            <a:t>Castsparts</a:t>
          </a:r>
          <a:r>
            <a:rPr lang="cs-CZ" sz="1100" kern="1200"/>
            <a:t> </a:t>
          </a:r>
          <a:r>
            <a:rPr lang="cs-CZ" sz="1100" kern="1200" err="1"/>
            <a:t>Corp</a:t>
          </a:r>
          <a:r>
            <a:rPr lang="cs-CZ" sz="1100" kern="1200"/>
            <a:t>.</a:t>
          </a:r>
        </a:p>
      </dsp:txBody>
      <dsp:txXfrm>
        <a:off x="6222771" y="2264406"/>
        <a:ext cx="1078149" cy="646889"/>
      </dsp:txXfrm>
    </dsp:sp>
    <dsp:sp modelId="{05735B40-11FF-6C4E-BEB6-327D93457A50}">
      <dsp:nvSpPr>
        <dsp:cNvPr id="0" name=""/>
        <dsp:cNvSpPr/>
      </dsp:nvSpPr>
      <dsp:spPr>
        <a:xfrm>
          <a:off x="7408735" y="2264406"/>
          <a:ext cx="1078149" cy="6468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Protetika Plzeň</a:t>
          </a:r>
        </a:p>
      </dsp:txBody>
      <dsp:txXfrm>
        <a:off x="7408735" y="2264406"/>
        <a:ext cx="1078149" cy="646889"/>
      </dsp:txXfrm>
    </dsp:sp>
    <dsp:sp modelId="{76CF9EEE-5FC4-6B4A-B53E-048BEAA6FC3E}">
      <dsp:nvSpPr>
        <dsp:cNvPr id="0" name=""/>
        <dsp:cNvSpPr/>
      </dsp:nvSpPr>
      <dsp:spPr>
        <a:xfrm>
          <a:off x="8594699" y="2264406"/>
          <a:ext cx="1078149" cy="6468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err="1"/>
            <a:t>RoadTwin</a:t>
          </a:r>
          <a:endParaRPr lang="cs-CZ" sz="1100" kern="1200"/>
        </a:p>
      </dsp:txBody>
      <dsp:txXfrm>
        <a:off x="8594699" y="2264406"/>
        <a:ext cx="1078149" cy="646889"/>
      </dsp:txXfrm>
    </dsp:sp>
    <dsp:sp modelId="{240689A0-24C9-E34F-AFDA-A748C2F60765}">
      <dsp:nvSpPr>
        <dsp:cNvPr id="0" name=""/>
        <dsp:cNvSpPr/>
      </dsp:nvSpPr>
      <dsp:spPr>
        <a:xfrm>
          <a:off x="9780663" y="2264406"/>
          <a:ext cx="1078149" cy="6468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err="1"/>
            <a:t>Safran</a:t>
          </a:r>
          <a:endParaRPr lang="cs-CZ" sz="1100" kern="1200"/>
        </a:p>
      </dsp:txBody>
      <dsp:txXfrm>
        <a:off x="9780663" y="2264406"/>
        <a:ext cx="1078149" cy="646889"/>
      </dsp:txXfrm>
    </dsp:sp>
    <dsp:sp modelId="{946F486A-AC1A-3942-97D6-7DAA19890088}">
      <dsp:nvSpPr>
        <dsp:cNvPr id="0" name=""/>
        <dsp:cNvSpPr/>
      </dsp:nvSpPr>
      <dsp:spPr>
        <a:xfrm>
          <a:off x="292951" y="3019110"/>
          <a:ext cx="1078149" cy="6468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Siemens</a:t>
          </a:r>
        </a:p>
      </dsp:txBody>
      <dsp:txXfrm>
        <a:off x="292951" y="3019110"/>
        <a:ext cx="1078149" cy="646889"/>
      </dsp:txXfrm>
    </dsp:sp>
    <dsp:sp modelId="{58777E17-4951-0B42-A12D-FFF6974EA3A6}">
      <dsp:nvSpPr>
        <dsp:cNvPr id="0" name=""/>
        <dsp:cNvSpPr/>
      </dsp:nvSpPr>
      <dsp:spPr>
        <a:xfrm>
          <a:off x="1478915" y="3019110"/>
          <a:ext cx="1078149" cy="6468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SITMP</a:t>
          </a:r>
        </a:p>
      </dsp:txBody>
      <dsp:txXfrm>
        <a:off x="1478915" y="3019110"/>
        <a:ext cx="1078149" cy="646889"/>
      </dsp:txXfrm>
    </dsp:sp>
    <dsp:sp modelId="{8FB1982A-4B87-1345-8351-B6BE229C8BB8}">
      <dsp:nvSpPr>
        <dsp:cNvPr id="0" name=""/>
        <dsp:cNvSpPr/>
      </dsp:nvSpPr>
      <dsp:spPr>
        <a:xfrm>
          <a:off x="2664879" y="3019110"/>
          <a:ext cx="1078149" cy="6468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Slévárna a strojírna Hájek</a:t>
          </a:r>
        </a:p>
      </dsp:txBody>
      <dsp:txXfrm>
        <a:off x="2664879" y="3019110"/>
        <a:ext cx="1078149" cy="646889"/>
      </dsp:txXfrm>
    </dsp:sp>
    <dsp:sp modelId="{A6B75B92-906E-224F-A5E0-FDEBFCC0CD03}">
      <dsp:nvSpPr>
        <dsp:cNvPr id="0" name=""/>
        <dsp:cNvSpPr/>
      </dsp:nvSpPr>
      <dsp:spPr>
        <a:xfrm>
          <a:off x="3850843" y="3019110"/>
          <a:ext cx="1078149" cy="6468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err="1"/>
            <a:t>Streicher</a:t>
          </a:r>
          <a:endParaRPr lang="cs-CZ" sz="1100" kern="1200"/>
        </a:p>
      </dsp:txBody>
      <dsp:txXfrm>
        <a:off x="3850843" y="3019110"/>
        <a:ext cx="1078149" cy="646889"/>
      </dsp:txXfrm>
    </dsp:sp>
    <dsp:sp modelId="{E09B69CF-5CCE-964D-B33E-44F61F5B10A0}">
      <dsp:nvSpPr>
        <dsp:cNvPr id="0" name=""/>
        <dsp:cNvSpPr/>
      </dsp:nvSpPr>
      <dsp:spPr>
        <a:xfrm>
          <a:off x="5036807" y="3019110"/>
          <a:ext cx="1078149" cy="6468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err="1"/>
            <a:t>Strkan</a:t>
          </a:r>
          <a:endParaRPr lang="cs-CZ" sz="1100" kern="1200"/>
        </a:p>
      </dsp:txBody>
      <dsp:txXfrm>
        <a:off x="5036807" y="3019110"/>
        <a:ext cx="1078149" cy="646889"/>
      </dsp:txXfrm>
    </dsp:sp>
    <dsp:sp modelId="{41CBA189-44AB-CB45-B1D9-41BC24080325}">
      <dsp:nvSpPr>
        <dsp:cNvPr id="0" name=""/>
        <dsp:cNvSpPr/>
      </dsp:nvSpPr>
      <dsp:spPr>
        <a:xfrm>
          <a:off x="6222771" y="3019110"/>
          <a:ext cx="1078149" cy="6468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Škoda </a:t>
          </a:r>
          <a:r>
            <a:rPr lang="cs-CZ" sz="1100" kern="1200" err="1"/>
            <a:t>Doosan</a:t>
          </a:r>
          <a:r>
            <a:rPr lang="cs-CZ" sz="1100" kern="1200"/>
            <a:t> </a:t>
          </a:r>
          <a:r>
            <a:rPr lang="cs-CZ" sz="1100" kern="1200" err="1"/>
            <a:t>Power</a:t>
          </a:r>
          <a:endParaRPr lang="cs-CZ" sz="1100" kern="1200"/>
        </a:p>
      </dsp:txBody>
      <dsp:txXfrm>
        <a:off x="6222771" y="3019110"/>
        <a:ext cx="1078149" cy="646889"/>
      </dsp:txXfrm>
    </dsp:sp>
    <dsp:sp modelId="{ED40D8FF-688B-4D43-86F0-6E76C7E245F3}">
      <dsp:nvSpPr>
        <dsp:cNvPr id="0" name=""/>
        <dsp:cNvSpPr/>
      </dsp:nvSpPr>
      <dsp:spPr>
        <a:xfrm>
          <a:off x="7408735" y="3019110"/>
          <a:ext cx="1078149" cy="6468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Škoda Electric</a:t>
          </a:r>
        </a:p>
      </dsp:txBody>
      <dsp:txXfrm>
        <a:off x="7408735" y="3019110"/>
        <a:ext cx="1078149" cy="646889"/>
      </dsp:txXfrm>
    </dsp:sp>
    <dsp:sp modelId="{2A7D49BD-CEEB-5245-9BDC-118C40A5EA11}">
      <dsp:nvSpPr>
        <dsp:cNvPr id="0" name=""/>
        <dsp:cNvSpPr/>
      </dsp:nvSpPr>
      <dsp:spPr>
        <a:xfrm>
          <a:off x="8594699" y="3019110"/>
          <a:ext cx="1078149" cy="6468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Škoda JS</a:t>
          </a:r>
        </a:p>
      </dsp:txBody>
      <dsp:txXfrm>
        <a:off x="8594699" y="3019110"/>
        <a:ext cx="1078149" cy="646889"/>
      </dsp:txXfrm>
    </dsp:sp>
    <dsp:sp modelId="{08ABBE28-457B-0D49-8E5F-A74820147C98}">
      <dsp:nvSpPr>
        <dsp:cNvPr id="0" name=""/>
        <dsp:cNvSpPr/>
      </dsp:nvSpPr>
      <dsp:spPr>
        <a:xfrm>
          <a:off x="9780663" y="3019110"/>
          <a:ext cx="1078149" cy="6468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Škoda </a:t>
          </a:r>
          <a:r>
            <a:rPr lang="cs-CZ" sz="1100" kern="1200" err="1"/>
            <a:t>Transportation</a:t>
          </a:r>
          <a:endParaRPr lang="cs-CZ" sz="1100" kern="1200"/>
        </a:p>
      </dsp:txBody>
      <dsp:txXfrm>
        <a:off x="9780663" y="3019110"/>
        <a:ext cx="1078149" cy="646889"/>
      </dsp:txXfrm>
    </dsp:sp>
    <dsp:sp modelId="{376E5C1B-CBB7-F043-9F16-DC3275DF7A52}">
      <dsp:nvSpPr>
        <dsp:cNvPr id="0" name=""/>
        <dsp:cNvSpPr/>
      </dsp:nvSpPr>
      <dsp:spPr>
        <a:xfrm>
          <a:off x="292951" y="3773815"/>
          <a:ext cx="1078149" cy="6468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ŠMT</a:t>
          </a:r>
        </a:p>
      </dsp:txBody>
      <dsp:txXfrm>
        <a:off x="292951" y="3773815"/>
        <a:ext cx="1078149" cy="646889"/>
      </dsp:txXfrm>
    </dsp:sp>
    <dsp:sp modelId="{6C10D314-F69D-5F47-BCAA-8E303C3D0FDF}">
      <dsp:nvSpPr>
        <dsp:cNvPr id="0" name=""/>
        <dsp:cNvSpPr/>
      </dsp:nvSpPr>
      <dsp:spPr>
        <a:xfrm>
          <a:off x="1478915" y="3773815"/>
          <a:ext cx="1078149" cy="6468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err="1"/>
            <a:t>TechConcept</a:t>
          </a:r>
          <a:endParaRPr lang="cs-CZ" sz="1100" kern="1200"/>
        </a:p>
      </dsp:txBody>
      <dsp:txXfrm>
        <a:off x="1478915" y="3773815"/>
        <a:ext cx="1078149" cy="646889"/>
      </dsp:txXfrm>
    </dsp:sp>
    <dsp:sp modelId="{DD1BEFFD-AAAE-0B47-97F7-18AA35BCD67E}">
      <dsp:nvSpPr>
        <dsp:cNvPr id="0" name=""/>
        <dsp:cNvSpPr/>
      </dsp:nvSpPr>
      <dsp:spPr>
        <a:xfrm>
          <a:off x="2664879" y="3773815"/>
          <a:ext cx="1078149" cy="6468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ÚJV</a:t>
          </a:r>
        </a:p>
      </dsp:txBody>
      <dsp:txXfrm>
        <a:off x="2664879" y="3773815"/>
        <a:ext cx="1078149" cy="646889"/>
      </dsp:txXfrm>
    </dsp:sp>
    <dsp:sp modelId="{D87C56DC-BDE2-3744-84AD-960C40C94F34}">
      <dsp:nvSpPr>
        <dsp:cNvPr id="0" name=""/>
        <dsp:cNvSpPr/>
      </dsp:nvSpPr>
      <dsp:spPr>
        <a:xfrm>
          <a:off x="3850843" y="3773815"/>
          <a:ext cx="1078149" cy="6468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Výzkumný a zkušební ústav Plzeň</a:t>
          </a:r>
        </a:p>
      </dsp:txBody>
      <dsp:txXfrm>
        <a:off x="3850843" y="3773815"/>
        <a:ext cx="1078149" cy="646889"/>
      </dsp:txXfrm>
    </dsp:sp>
    <dsp:sp modelId="{73F177CF-E90A-7A47-BD49-394B4983F5F1}">
      <dsp:nvSpPr>
        <dsp:cNvPr id="0" name=""/>
        <dsp:cNvSpPr/>
      </dsp:nvSpPr>
      <dsp:spPr>
        <a:xfrm>
          <a:off x="5036807" y="3773815"/>
          <a:ext cx="1078149" cy="6468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err="1"/>
            <a:t>Wikov</a:t>
          </a:r>
          <a:r>
            <a:rPr lang="cs-CZ" sz="1100" kern="1200"/>
            <a:t> </a:t>
          </a:r>
          <a:r>
            <a:rPr lang="cs-CZ" sz="1100" kern="1200" err="1"/>
            <a:t>Gear</a:t>
          </a:r>
          <a:endParaRPr lang="cs-CZ" sz="1100" kern="1200"/>
        </a:p>
      </dsp:txBody>
      <dsp:txXfrm>
        <a:off x="5036807" y="3773815"/>
        <a:ext cx="1078149" cy="646889"/>
      </dsp:txXfrm>
    </dsp:sp>
    <dsp:sp modelId="{C0F4119E-DD59-A244-87D1-B0E9995D4176}">
      <dsp:nvSpPr>
        <dsp:cNvPr id="0" name=""/>
        <dsp:cNvSpPr/>
      </dsp:nvSpPr>
      <dsp:spPr>
        <a:xfrm>
          <a:off x="6222771" y="3773815"/>
          <a:ext cx="1078149" cy="6468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Západočeská univerzita</a:t>
          </a:r>
        </a:p>
      </dsp:txBody>
      <dsp:txXfrm>
        <a:off x="6222771" y="3773815"/>
        <a:ext cx="1078149" cy="646889"/>
      </dsp:txXfrm>
    </dsp:sp>
    <dsp:sp modelId="{95BD11E2-A0D7-0E48-8C6E-3CE174765434}">
      <dsp:nvSpPr>
        <dsp:cNvPr id="0" name=""/>
        <dsp:cNvSpPr/>
      </dsp:nvSpPr>
      <dsp:spPr>
        <a:xfrm>
          <a:off x="7408735" y="3773815"/>
          <a:ext cx="1078149" cy="6468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ZAT</a:t>
          </a:r>
        </a:p>
      </dsp:txBody>
      <dsp:txXfrm>
        <a:off x="7408735" y="3773815"/>
        <a:ext cx="1078149" cy="646889"/>
      </dsp:txXfrm>
    </dsp:sp>
    <dsp:sp modelId="{8C984901-D7D7-5D4C-9BBD-1A24B39AC6B7}">
      <dsp:nvSpPr>
        <dsp:cNvPr id="0" name=""/>
        <dsp:cNvSpPr/>
      </dsp:nvSpPr>
      <dsp:spPr>
        <a:xfrm>
          <a:off x="8594699" y="3773815"/>
          <a:ext cx="1078149" cy="6468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ZF </a:t>
          </a:r>
          <a:r>
            <a:rPr lang="cs-CZ" sz="1100" kern="1200" err="1"/>
            <a:t>Engineering</a:t>
          </a:r>
          <a:endParaRPr lang="cs-CZ" sz="1100" kern="1200"/>
        </a:p>
      </dsp:txBody>
      <dsp:txXfrm>
        <a:off x="8594699" y="3773815"/>
        <a:ext cx="1078149" cy="646889"/>
      </dsp:txXfrm>
    </dsp:sp>
    <dsp:sp modelId="{B50B17FF-396D-934A-9454-8038360EA65D}">
      <dsp:nvSpPr>
        <dsp:cNvPr id="0" name=""/>
        <dsp:cNvSpPr/>
      </dsp:nvSpPr>
      <dsp:spPr>
        <a:xfrm>
          <a:off x="9780663" y="3773815"/>
          <a:ext cx="1078149" cy="6468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... a další</a:t>
          </a:r>
        </a:p>
      </dsp:txBody>
      <dsp:txXfrm>
        <a:off x="9780663" y="3773815"/>
        <a:ext cx="1078149" cy="6468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43767-344B-954F-94C5-5A1A6F162AE4}">
      <dsp:nvSpPr>
        <dsp:cNvPr id="0" name=""/>
        <dsp:cNvSpPr/>
      </dsp:nvSpPr>
      <dsp:spPr>
        <a:xfrm>
          <a:off x="559168" y="2639"/>
          <a:ext cx="1829527" cy="10977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BIC Plzeň </a:t>
          </a:r>
        </a:p>
      </dsp:txBody>
      <dsp:txXfrm>
        <a:off x="559168" y="2639"/>
        <a:ext cx="1829527" cy="1097716"/>
      </dsp:txXfrm>
    </dsp:sp>
    <dsp:sp modelId="{3B58D61B-3F5A-BC4A-8030-477D7F7B1093}">
      <dsp:nvSpPr>
        <dsp:cNvPr id="0" name=""/>
        <dsp:cNvSpPr/>
      </dsp:nvSpPr>
      <dsp:spPr>
        <a:xfrm>
          <a:off x="2571649" y="2639"/>
          <a:ext cx="1829527" cy="10977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Regionální rozvojová agentura Plzeňského kraje</a:t>
          </a:r>
        </a:p>
      </dsp:txBody>
      <dsp:txXfrm>
        <a:off x="2571649" y="2639"/>
        <a:ext cx="1829527" cy="1097716"/>
      </dsp:txXfrm>
    </dsp:sp>
    <dsp:sp modelId="{1468AB44-30C9-044D-AF03-6036B8ED90F5}">
      <dsp:nvSpPr>
        <dsp:cNvPr id="0" name=""/>
        <dsp:cNvSpPr/>
      </dsp:nvSpPr>
      <dsp:spPr>
        <a:xfrm>
          <a:off x="4584129" y="2639"/>
          <a:ext cx="1829527" cy="10977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Agentura pro podporu podnikaní a investic CzechInvest </a:t>
          </a:r>
        </a:p>
      </dsp:txBody>
      <dsp:txXfrm>
        <a:off x="4584129" y="2639"/>
        <a:ext cx="1829527" cy="1097716"/>
      </dsp:txXfrm>
    </dsp:sp>
    <dsp:sp modelId="{344188A8-FF52-C546-896E-EF47BBB274E5}">
      <dsp:nvSpPr>
        <dsp:cNvPr id="0" name=""/>
        <dsp:cNvSpPr/>
      </dsp:nvSpPr>
      <dsp:spPr>
        <a:xfrm>
          <a:off x="6596610" y="2639"/>
          <a:ext cx="1829527" cy="10977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Správa Informačních Technologií Města Plzně</a:t>
          </a:r>
        </a:p>
      </dsp:txBody>
      <dsp:txXfrm>
        <a:off x="6596610" y="2639"/>
        <a:ext cx="1829527" cy="1097716"/>
      </dsp:txXfrm>
    </dsp:sp>
    <dsp:sp modelId="{55E77E3E-18D8-9D47-9C31-61ECA84AB534}">
      <dsp:nvSpPr>
        <dsp:cNvPr id="0" name=""/>
        <dsp:cNvSpPr/>
      </dsp:nvSpPr>
      <dsp:spPr>
        <a:xfrm>
          <a:off x="559168" y="1283308"/>
          <a:ext cx="1829527" cy="10977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SIT Port</a:t>
          </a:r>
        </a:p>
      </dsp:txBody>
      <dsp:txXfrm>
        <a:off x="559168" y="1283308"/>
        <a:ext cx="1829527" cy="1097716"/>
      </dsp:txXfrm>
    </dsp:sp>
    <dsp:sp modelId="{075FFBF5-CB75-9045-ADB3-44B1B69A2BF7}">
      <dsp:nvSpPr>
        <dsp:cNvPr id="0" name=""/>
        <dsp:cNvSpPr/>
      </dsp:nvSpPr>
      <dsp:spPr>
        <a:xfrm>
          <a:off x="2571649" y="1283308"/>
          <a:ext cx="1829527" cy="10977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SIT Port </a:t>
          </a:r>
          <a:r>
            <a:rPr lang="cs-CZ" sz="1700" kern="1200" err="1"/>
            <a:t>garage</a:t>
          </a:r>
          <a:endParaRPr lang="cs-CZ" sz="1700" kern="1200"/>
        </a:p>
      </dsp:txBody>
      <dsp:txXfrm>
        <a:off x="2571649" y="1283308"/>
        <a:ext cx="1829527" cy="1097716"/>
      </dsp:txXfrm>
    </dsp:sp>
    <dsp:sp modelId="{8733314D-A4FE-1E40-8408-AF8EE755698D}">
      <dsp:nvSpPr>
        <dsp:cNvPr id="0" name=""/>
        <dsp:cNvSpPr/>
      </dsp:nvSpPr>
      <dsp:spPr>
        <a:xfrm>
          <a:off x="4584129" y="1283308"/>
          <a:ext cx="1829527" cy="10977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Drony SIT</a:t>
          </a:r>
        </a:p>
      </dsp:txBody>
      <dsp:txXfrm>
        <a:off x="4584129" y="1283308"/>
        <a:ext cx="1829527" cy="1097716"/>
      </dsp:txXfrm>
    </dsp:sp>
    <dsp:sp modelId="{77B7A5AD-A46D-0142-8961-B7CCF8B79DA4}">
      <dsp:nvSpPr>
        <dsp:cNvPr id="0" name=""/>
        <dsp:cNvSpPr/>
      </dsp:nvSpPr>
      <dsp:spPr>
        <a:xfrm>
          <a:off x="6596610" y="1283308"/>
          <a:ext cx="1829527" cy="10977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err="1"/>
            <a:t>Nvias</a:t>
          </a:r>
          <a:r>
            <a:rPr lang="cs-CZ" sz="1700" kern="1200"/>
            <a:t> </a:t>
          </a:r>
        </a:p>
      </dsp:txBody>
      <dsp:txXfrm>
        <a:off x="6596610" y="1283308"/>
        <a:ext cx="1829527" cy="1097716"/>
      </dsp:txXfrm>
    </dsp:sp>
    <dsp:sp modelId="{84491B63-6808-6B4A-9B0B-AA1BA02CCED7}">
      <dsp:nvSpPr>
        <dsp:cNvPr id="0" name=""/>
        <dsp:cNvSpPr/>
      </dsp:nvSpPr>
      <dsp:spPr>
        <a:xfrm>
          <a:off x="559168" y="2563978"/>
          <a:ext cx="1829527" cy="10977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Vědeckotechnický́ park Plzeň, a.s. </a:t>
          </a:r>
        </a:p>
      </dsp:txBody>
      <dsp:txXfrm>
        <a:off x="559168" y="2563978"/>
        <a:ext cx="1829527" cy="1097716"/>
      </dsp:txXfrm>
    </dsp:sp>
    <dsp:sp modelId="{2EDC1A83-AD39-4F4D-87B4-673FD909E3ED}">
      <dsp:nvSpPr>
        <dsp:cNvPr id="0" name=""/>
        <dsp:cNvSpPr/>
      </dsp:nvSpPr>
      <dsp:spPr>
        <a:xfrm>
          <a:off x="2571649" y="2563978"/>
          <a:ext cx="1829527" cy="10977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Vědeckotechnický́ park COMTES FHT </a:t>
          </a:r>
        </a:p>
      </dsp:txBody>
      <dsp:txXfrm>
        <a:off x="2571649" y="2563978"/>
        <a:ext cx="1829527" cy="1097716"/>
      </dsp:txXfrm>
    </dsp:sp>
    <dsp:sp modelId="{BCA651D6-E5B9-C445-A711-71F56C392CDB}">
      <dsp:nvSpPr>
        <dsp:cNvPr id="0" name=""/>
        <dsp:cNvSpPr/>
      </dsp:nvSpPr>
      <dsp:spPr>
        <a:xfrm>
          <a:off x="4584129" y="2563978"/>
          <a:ext cx="1829527" cy="10977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Klastr MECHATRONIKA, z.s. </a:t>
          </a:r>
        </a:p>
      </dsp:txBody>
      <dsp:txXfrm>
        <a:off x="4584129" y="2563978"/>
        <a:ext cx="1829527" cy="1097716"/>
      </dsp:txXfrm>
    </dsp:sp>
    <dsp:sp modelId="{F228CC3E-9D3F-3642-A06C-5E17841FB0A9}">
      <dsp:nvSpPr>
        <dsp:cNvPr id="0" name=""/>
        <dsp:cNvSpPr/>
      </dsp:nvSpPr>
      <dsp:spPr>
        <a:xfrm>
          <a:off x="6596610" y="2563978"/>
          <a:ext cx="1829527" cy="10977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Klastr Chytrý Plzeňský kraj, z.s. </a:t>
          </a:r>
        </a:p>
      </dsp:txBody>
      <dsp:txXfrm>
        <a:off x="6596610" y="2563978"/>
        <a:ext cx="1829527" cy="1097716"/>
      </dsp:txXfrm>
    </dsp:sp>
    <dsp:sp modelId="{A843F5D3-4168-004F-B6E2-CF4152E7D136}">
      <dsp:nvSpPr>
        <dsp:cNvPr id="0" name=""/>
        <dsp:cNvSpPr/>
      </dsp:nvSpPr>
      <dsp:spPr>
        <a:xfrm>
          <a:off x="559168" y="3844647"/>
          <a:ext cx="1829527" cy="10977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Technological Initiative Pilsen </a:t>
          </a:r>
        </a:p>
      </dsp:txBody>
      <dsp:txXfrm>
        <a:off x="559168" y="3844647"/>
        <a:ext cx="1829527" cy="1097716"/>
      </dsp:txXfrm>
    </dsp:sp>
    <dsp:sp modelId="{1FF896C3-FD2B-ED4B-BC0F-82F5A5303A5A}">
      <dsp:nvSpPr>
        <dsp:cNvPr id="0" name=""/>
        <dsp:cNvSpPr/>
      </dsp:nvSpPr>
      <dsp:spPr>
        <a:xfrm>
          <a:off x="2571649" y="3844647"/>
          <a:ext cx="1829527" cy="10977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TechTower</a:t>
          </a:r>
        </a:p>
      </dsp:txBody>
      <dsp:txXfrm>
        <a:off x="2571649" y="3844647"/>
        <a:ext cx="1829527" cy="1097716"/>
      </dsp:txXfrm>
    </dsp:sp>
    <dsp:sp modelId="{C02680C6-8081-4347-B0ED-829A6C13C550}">
      <dsp:nvSpPr>
        <dsp:cNvPr id="0" name=""/>
        <dsp:cNvSpPr/>
      </dsp:nvSpPr>
      <dsp:spPr>
        <a:xfrm>
          <a:off x="4584129" y="3844647"/>
          <a:ext cx="1829527" cy="10977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VR Lab</a:t>
          </a:r>
        </a:p>
      </dsp:txBody>
      <dsp:txXfrm>
        <a:off x="4584129" y="3844647"/>
        <a:ext cx="1829527" cy="1097716"/>
      </dsp:txXfrm>
    </dsp:sp>
    <dsp:sp modelId="{B805FD59-98C2-E14F-9B1F-7F1875C2F1D8}">
      <dsp:nvSpPr>
        <dsp:cNvPr id="0" name=""/>
        <dsp:cNvSpPr/>
      </dsp:nvSpPr>
      <dsp:spPr>
        <a:xfrm>
          <a:off x="6596610" y="3844647"/>
          <a:ext cx="1829527" cy="10977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Polygon pro autonomní mobilitu</a:t>
          </a:r>
        </a:p>
      </dsp:txBody>
      <dsp:txXfrm>
        <a:off x="6596610" y="3844647"/>
        <a:ext cx="1829527" cy="10977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27D6D3-4D50-954F-8B99-3FD626C86333}">
      <dsp:nvSpPr>
        <dsp:cNvPr id="0" name=""/>
        <dsp:cNvSpPr/>
      </dsp:nvSpPr>
      <dsp:spPr>
        <a:xfrm rot="10800000">
          <a:off x="1983253" y="3129"/>
          <a:ext cx="6992874" cy="887561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1390" tIns="156210" rIns="291592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/>
            <a:t>mateřské školy</a:t>
          </a:r>
        </a:p>
      </dsp:txBody>
      <dsp:txXfrm rot="10800000">
        <a:off x="2205143" y="3129"/>
        <a:ext cx="6770984" cy="887561"/>
      </dsp:txXfrm>
    </dsp:sp>
    <dsp:sp modelId="{06BE2972-889B-F541-893C-089C0563CA66}">
      <dsp:nvSpPr>
        <dsp:cNvPr id="0" name=""/>
        <dsp:cNvSpPr/>
      </dsp:nvSpPr>
      <dsp:spPr>
        <a:xfrm>
          <a:off x="1539472" y="3129"/>
          <a:ext cx="887561" cy="88756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98A9C43-5C44-1244-BE41-1F439AFD71AD}">
      <dsp:nvSpPr>
        <dsp:cNvPr id="0" name=""/>
        <dsp:cNvSpPr/>
      </dsp:nvSpPr>
      <dsp:spPr>
        <a:xfrm rot="10800000">
          <a:off x="1983253" y="1155635"/>
          <a:ext cx="6992874" cy="887561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1390" tIns="156210" rIns="291592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/>
            <a:t>základní školy</a:t>
          </a:r>
        </a:p>
      </dsp:txBody>
      <dsp:txXfrm rot="10800000">
        <a:off x="2205143" y="1155635"/>
        <a:ext cx="6770984" cy="887561"/>
      </dsp:txXfrm>
    </dsp:sp>
    <dsp:sp modelId="{39FFF0FD-D911-1C4C-B531-00EDF9D1D383}">
      <dsp:nvSpPr>
        <dsp:cNvPr id="0" name=""/>
        <dsp:cNvSpPr/>
      </dsp:nvSpPr>
      <dsp:spPr>
        <a:xfrm>
          <a:off x="1539472" y="1155635"/>
          <a:ext cx="887561" cy="88756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2D295AA-ABED-664E-B221-96543ED923AE}">
      <dsp:nvSpPr>
        <dsp:cNvPr id="0" name=""/>
        <dsp:cNvSpPr/>
      </dsp:nvSpPr>
      <dsp:spPr>
        <a:xfrm rot="10800000">
          <a:off x="1983253" y="2308140"/>
          <a:ext cx="6992874" cy="887561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1390" tIns="156210" rIns="291592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/>
            <a:t>střední školy</a:t>
          </a:r>
        </a:p>
      </dsp:txBody>
      <dsp:txXfrm rot="10800000">
        <a:off x="2205143" y="2308140"/>
        <a:ext cx="6770984" cy="887561"/>
      </dsp:txXfrm>
    </dsp:sp>
    <dsp:sp modelId="{C6D6DEC2-3E02-9E45-9975-83C6883788FA}">
      <dsp:nvSpPr>
        <dsp:cNvPr id="0" name=""/>
        <dsp:cNvSpPr/>
      </dsp:nvSpPr>
      <dsp:spPr>
        <a:xfrm>
          <a:off x="1539472" y="2308140"/>
          <a:ext cx="887561" cy="88756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85C24EB-B796-0D4B-A217-C9DDFE103BA9}">
      <dsp:nvSpPr>
        <dsp:cNvPr id="0" name=""/>
        <dsp:cNvSpPr/>
      </dsp:nvSpPr>
      <dsp:spPr>
        <a:xfrm rot="10800000">
          <a:off x="1983253" y="3460646"/>
          <a:ext cx="6992874" cy="887561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1390" tIns="156210" rIns="291592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/>
            <a:t>vysoké školy</a:t>
          </a:r>
        </a:p>
      </dsp:txBody>
      <dsp:txXfrm rot="10800000">
        <a:off x="2205143" y="3460646"/>
        <a:ext cx="6770984" cy="887561"/>
      </dsp:txXfrm>
    </dsp:sp>
    <dsp:sp modelId="{3911DD5A-0BAD-1E4A-9AD6-99F6DBD90924}">
      <dsp:nvSpPr>
        <dsp:cNvPr id="0" name=""/>
        <dsp:cNvSpPr/>
      </dsp:nvSpPr>
      <dsp:spPr>
        <a:xfrm>
          <a:off x="1539472" y="3460646"/>
          <a:ext cx="887561" cy="887561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AD3A5-E137-B340-ACDA-60EA8664056A}">
      <dsp:nvSpPr>
        <dsp:cNvPr id="0" name=""/>
        <dsp:cNvSpPr/>
      </dsp:nvSpPr>
      <dsp:spPr>
        <a:xfrm>
          <a:off x="1283" y="558279"/>
          <a:ext cx="1617389" cy="97043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Západočeská univerzita v Plzni</a:t>
          </a:r>
        </a:p>
      </dsp:txBody>
      <dsp:txXfrm>
        <a:off x="1283" y="558279"/>
        <a:ext cx="1617389" cy="970433"/>
      </dsp:txXfrm>
    </dsp:sp>
    <dsp:sp modelId="{F7E63B36-4485-1A41-BE56-080F30E02C1F}">
      <dsp:nvSpPr>
        <dsp:cNvPr id="0" name=""/>
        <dsp:cNvSpPr/>
      </dsp:nvSpPr>
      <dsp:spPr>
        <a:xfrm>
          <a:off x="1780412" y="558279"/>
          <a:ext cx="1617389" cy="97043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Lékařská fakulta v Plzni Univerzity Karlovy v Praze </a:t>
          </a:r>
        </a:p>
      </dsp:txBody>
      <dsp:txXfrm>
        <a:off x="1780412" y="558279"/>
        <a:ext cx="1617389" cy="970433"/>
      </dsp:txXfrm>
    </dsp:sp>
    <dsp:sp modelId="{ABEC1ACC-561D-744D-BD4E-78446121237B}">
      <dsp:nvSpPr>
        <dsp:cNvPr id="0" name=""/>
        <dsp:cNvSpPr/>
      </dsp:nvSpPr>
      <dsp:spPr>
        <a:xfrm>
          <a:off x="3559540" y="558279"/>
          <a:ext cx="1617389" cy="97043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err="1"/>
            <a:t>Techmania</a:t>
          </a:r>
          <a:r>
            <a:rPr lang="cs-CZ" sz="1400" kern="1200"/>
            <a:t> Science Center o. p. s. </a:t>
          </a:r>
        </a:p>
      </dsp:txBody>
      <dsp:txXfrm>
        <a:off x="3559540" y="558279"/>
        <a:ext cx="1617389" cy="970433"/>
      </dsp:txXfrm>
    </dsp:sp>
    <dsp:sp modelId="{F9E1F9CE-CF91-8041-ADF4-84599F1E70D7}">
      <dsp:nvSpPr>
        <dsp:cNvPr id="0" name=""/>
        <dsp:cNvSpPr/>
      </dsp:nvSpPr>
      <dsp:spPr>
        <a:xfrm>
          <a:off x="5338669" y="558279"/>
          <a:ext cx="1617389" cy="97043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Radovánek</a:t>
          </a:r>
        </a:p>
      </dsp:txBody>
      <dsp:txXfrm>
        <a:off x="5338669" y="558279"/>
        <a:ext cx="1617389" cy="970433"/>
      </dsp:txXfrm>
    </dsp:sp>
    <dsp:sp modelId="{47B1447C-69E7-E34E-8D24-E5C80BF3108E}">
      <dsp:nvSpPr>
        <dsp:cNvPr id="0" name=""/>
        <dsp:cNvSpPr/>
      </dsp:nvSpPr>
      <dsp:spPr>
        <a:xfrm>
          <a:off x="7117798" y="558279"/>
          <a:ext cx="1617389" cy="97043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Správa informačních technologií města Plzně̌, příspěvková organizace </a:t>
          </a:r>
        </a:p>
      </dsp:txBody>
      <dsp:txXfrm>
        <a:off x="7117798" y="558279"/>
        <a:ext cx="1617389" cy="970433"/>
      </dsp:txXfrm>
    </dsp:sp>
    <dsp:sp modelId="{C4C37F63-CF8A-DB43-ABAB-890F2DC137D4}">
      <dsp:nvSpPr>
        <dsp:cNvPr id="0" name=""/>
        <dsp:cNvSpPr/>
      </dsp:nvSpPr>
      <dsp:spPr>
        <a:xfrm>
          <a:off x="8896926" y="558279"/>
          <a:ext cx="1617389" cy="97043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Středisko služeb školám Plzeň̌ </a:t>
          </a:r>
        </a:p>
      </dsp:txBody>
      <dsp:txXfrm>
        <a:off x="8896926" y="558279"/>
        <a:ext cx="1617389" cy="970433"/>
      </dsp:txXfrm>
    </dsp:sp>
    <dsp:sp modelId="{3DCF8F54-2B45-894D-A0FE-E91A1F892975}">
      <dsp:nvSpPr>
        <dsp:cNvPr id="0" name=""/>
        <dsp:cNvSpPr/>
      </dsp:nvSpPr>
      <dsp:spPr>
        <a:xfrm>
          <a:off x="1283" y="1690452"/>
          <a:ext cx="1617389" cy="97043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err="1"/>
            <a:t>nvias</a:t>
          </a:r>
          <a:r>
            <a:rPr lang="cs-CZ" sz="1400" kern="1200"/>
            <a:t>, z. s. je nevládní́ nezisková́ organizace </a:t>
          </a:r>
        </a:p>
      </dsp:txBody>
      <dsp:txXfrm>
        <a:off x="1283" y="1690452"/>
        <a:ext cx="1617389" cy="970433"/>
      </dsp:txXfrm>
    </dsp:sp>
    <dsp:sp modelId="{500D2ECE-05CE-446E-8385-D948E8032C53}">
      <dsp:nvSpPr>
        <dsp:cNvPr id="0" name=""/>
        <dsp:cNvSpPr/>
      </dsp:nvSpPr>
      <dsp:spPr>
        <a:xfrm>
          <a:off x="1780412" y="1690452"/>
          <a:ext cx="1617389" cy="97043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Střediska volného času</a:t>
          </a:r>
        </a:p>
      </dsp:txBody>
      <dsp:txXfrm>
        <a:off x="1780412" y="1690452"/>
        <a:ext cx="1617389" cy="970433"/>
      </dsp:txXfrm>
    </dsp:sp>
    <dsp:sp modelId="{76F4E4A4-347C-444C-9E32-13B305D3C5A3}">
      <dsp:nvSpPr>
        <dsp:cNvPr id="0" name=""/>
        <dsp:cNvSpPr/>
      </dsp:nvSpPr>
      <dsp:spPr>
        <a:xfrm>
          <a:off x="3559540" y="1690452"/>
          <a:ext cx="1617389" cy="97043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Domy dětí a mládeže</a:t>
          </a:r>
        </a:p>
      </dsp:txBody>
      <dsp:txXfrm>
        <a:off x="3559540" y="1690452"/>
        <a:ext cx="1617389" cy="970433"/>
      </dsp:txXfrm>
    </dsp:sp>
    <dsp:sp modelId="{570DDE11-9CE7-8E49-A7EA-46648C60991C}">
      <dsp:nvSpPr>
        <dsp:cNvPr id="0" name=""/>
        <dsp:cNvSpPr/>
      </dsp:nvSpPr>
      <dsp:spPr>
        <a:xfrm>
          <a:off x="5338669" y="1690452"/>
          <a:ext cx="1617389" cy="97043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Muzea</a:t>
          </a:r>
        </a:p>
      </dsp:txBody>
      <dsp:txXfrm>
        <a:off x="5338669" y="1690452"/>
        <a:ext cx="1617389" cy="970433"/>
      </dsp:txXfrm>
    </dsp:sp>
    <dsp:sp modelId="{B33FAA3F-3BA5-5A4D-9C7C-5573BB742841}">
      <dsp:nvSpPr>
        <dsp:cNvPr id="0" name=""/>
        <dsp:cNvSpPr/>
      </dsp:nvSpPr>
      <dsp:spPr>
        <a:xfrm>
          <a:off x="7117798" y="1690452"/>
          <a:ext cx="1617389" cy="97043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Galerie</a:t>
          </a:r>
        </a:p>
      </dsp:txBody>
      <dsp:txXfrm>
        <a:off x="7117798" y="1690452"/>
        <a:ext cx="1617389" cy="970433"/>
      </dsp:txXfrm>
    </dsp:sp>
    <dsp:sp modelId="{CE09473B-5017-B649-B9E7-5EB27E338BEE}">
      <dsp:nvSpPr>
        <dsp:cNvPr id="0" name=""/>
        <dsp:cNvSpPr/>
      </dsp:nvSpPr>
      <dsp:spPr>
        <a:xfrm>
          <a:off x="8896926" y="1690452"/>
          <a:ext cx="1617389" cy="97043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Hvězdárna a planetárium Plzeň̌</a:t>
          </a:r>
        </a:p>
      </dsp:txBody>
      <dsp:txXfrm>
        <a:off x="8896926" y="1690452"/>
        <a:ext cx="1617389" cy="970433"/>
      </dsp:txXfrm>
    </dsp:sp>
    <dsp:sp modelId="{46D259FB-DE31-E54E-8E96-64F218DF175A}">
      <dsp:nvSpPr>
        <dsp:cNvPr id="0" name=""/>
        <dsp:cNvSpPr/>
      </dsp:nvSpPr>
      <dsp:spPr>
        <a:xfrm>
          <a:off x="1283" y="2822624"/>
          <a:ext cx="1617389" cy="97043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Hvězdárna Rokycany</a:t>
          </a:r>
        </a:p>
      </dsp:txBody>
      <dsp:txXfrm>
        <a:off x="1283" y="2822624"/>
        <a:ext cx="1617389" cy="970433"/>
      </dsp:txXfrm>
    </dsp:sp>
    <dsp:sp modelId="{2F8E4C26-9254-AB4F-95FE-3157CF8E3EF3}">
      <dsp:nvSpPr>
        <dsp:cNvPr id="0" name=""/>
        <dsp:cNvSpPr/>
      </dsp:nvSpPr>
      <dsp:spPr>
        <a:xfrm>
          <a:off x="1780412" y="2822624"/>
          <a:ext cx="1617389" cy="97043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Enviromentální centra</a:t>
          </a:r>
        </a:p>
      </dsp:txBody>
      <dsp:txXfrm>
        <a:off x="1780412" y="2822624"/>
        <a:ext cx="1617389" cy="970433"/>
      </dsp:txXfrm>
    </dsp:sp>
    <dsp:sp modelId="{1D9D98DC-D085-9749-8530-94374448234A}">
      <dsp:nvSpPr>
        <dsp:cNvPr id="0" name=""/>
        <dsp:cNvSpPr/>
      </dsp:nvSpPr>
      <dsp:spPr>
        <a:xfrm>
          <a:off x="3559540" y="2822624"/>
          <a:ext cx="1617389" cy="97043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Zoologická́ zahrada Plzeň̌</a:t>
          </a:r>
        </a:p>
      </dsp:txBody>
      <dsp:txXfrm>
        <a:off x="3559540" y="2822624"/>
        <a:ext cx="1617389" cy="970433"/>
      </dsp:txXfrm>
    </dsp:sp>
    <dsp:sp modelId="{7BA94A7F-DA6E-B148-A9F2-C4F8CF68DCFE}">
      <dsp:nvSpPr>
        <dsp:cNvPr id="0" name=""/>
        <dsp:cNvSpPr/>
      </dsp:nvSpPr>
      <dsp:spPr>
        <a:xfrm>
          <a:off x="5338669" y="2822624"/>
          <a:ext cx="1617389" cy="97043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Centrum stavitelského dědictví NTM</a:t>
          </a:r>
        </a:p>
      </dsp:txBody>
      <dsp:txXfrm>
        <a:off x="5338669" y="2822624"/>
        <a:ext cx="1617389" cy="970433"/>
      </dsp:txXfrm>
    </dsp:sp>
    <dsp:sp modelId="{74698E6D-3AD1-4FAA-BC14-465773947297}">
      <dsp:nvSpPr>
        <dsp:cNvPr id="0" name=""/>
        <dsp:cNvSpPr/>
      </dsp:nvSpPr>
      <dsp:spPr>
        <a:xfrm>
          <a:off x="7117798" y="2822624"/>
          <a:ext cx="1617389" cy="97043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Školní družiny a kluby</a:t>
          </a:r>
        </a:p>
      </dsp:txBody>
      <dsp:txXfrm>
        <a:off x="7117798" y="2822624"/>
        <a:ext cx="1617389" cy="970433"/>
      </dsp:txXfrm>
    </dsp:sp>
    <dsp:sp modelId="{CE1DAE7A-1ABD-4340-B4D9-9A067379E3EF}">
      <dsp:nvSpPr>
        <dsp:cNvPr id="0" name=""/>
        <dsp:cNvSpPr/>
      </dsp:nvSpPr>
      <dsp:spPr>
        <a:xfrm>
          <a:off x="8896926" y="2822624"/>
          <a:ext cx="1617389" cy="97043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a řada dalších… </a:t>
          </a:r>
        </a:p>
      </dsp:txBody>
      <dsp:txXfrm>
        <a:off x="8896926" y="2822624"/>
        <a:ext cx="1617389" cy="9704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AF3E4-9D20-E748-8C00-0D705CB61B42}">
      <dsp:nvSpPr>
        <dsp:cNvPr id="0" name=""/>
        <dsp:cNvSpPr/>
      </dsp:nvSpPr>
      <dsp:spPr>
        <a:xfrm>
          <a:off x="3498227" y="176773"/>
          <a:ext cx="3508266" cy="1218374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C931FA-09EC-EA41-8BDC-6152D705CC8D}">
      <dsp:nvSpPr>
        <dsp:cNvPr id="0" name=""/>
        <dsp:cNvSpPr/>
      </dsp:nvSpPr>
      <dsp:spPr>
        <a:xfrm>
          <a:off x="4917851" y="3160159"/>
          <a:ext cx="679896" cy="435133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20C19E-D267-BD45-9D50-3FF9754E7EA8}">
      <dsp:nvSpPr>
        <dsp:cNvPr id="0" name=""/>
        <dsp:cNvSpPr/>
      </dsp:nvSpPr>
      <dsp:spPr>
        <a:xfrm>
          <a:off x="3626048" y="3508266"/>
          <a:ext cx="3263503" cy="815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ŽE BY TO BYLO ONO?</a:t>
          </a:r>
        </a:p>
      </dsp:txBody>
      <dsp:txXfrm>
        <a:off x="3626048" y="3508266"/>
        <a:ext cx="3263503" cy="815875"/>
      </dsp:txXfrm>
    </dsp:sp>
    <dsp:sp modelId="{DB59AD1A-F5E6-BF44-B2B5-12C37C1EEA1A}">
      <dsp:nvSpPr>
        <dsp:cNvPr id="0" name=""/>
        <dsp:cNvSpPr/>
      </dsp:nvSpPr>
      <dsp:spPr>
        <a:xfrm>
          <a:off x="4773713" y="1489245"/>
          <a:ext cx="1223813" cy="122381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Zdravý selský rozum</a:t>
          </a:r>
        </a:p>
      </dsp:txBody>
      <dsp:txXfrm>
        <a:off x="4952936" y="1668468"/>
        <a:ext cx="865367" cy="865367"/>
      </dsp:txXfrm>
    </dsp:sp>
    <dsp:sp modelId="{E219CF00-AD18-0040-B67C-4C9E0F67F6BF}">
      <dsp:nvSpPr>
        <dsp:cNvPr id="0" name=""/>
        <dsp:cNvSpPr/>
      </dsp:nvSpPr>
      <dsp:spPr>
        <a:xfrm>
          <a:off x="3898006" y="571113"/>
          <a:ext cx="1223813" cy="1223813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Technologie a lidi</a:t>
          </a:r>
        </a:p>
      </dsp:txBody>
      <dsp:txXfrm>
        <a:off x="4077229" y="750336"/>
        <a:ext cx="865367" cy="865367"/>
      </dsp:txXfrm>
    </dsp:sp>
    <dsp:sp modelId="{BF96C7BA-9150-5F48-972B-C4880AFDEEFC}">
      <dsp:nvSpPr>
        <dsp:cNvPr id="0" name=""/>
        <dsp:cNvSpPr/>
      </dsp:nvSpPr>
      <dsp:spPr>
        <a:xfrm>
          <a:off x="5149016" y="275222"/>
          <a:ext cx="1223813" cy="1223813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Výzvy a příležitosti</a:t>
          </a:r>
        </a:p>
      </dsp:txBody>
      <dsp:txXfrm>
        <a:off x="5328239" y="454445"/>
        <a:ext cx="865367" cy="865367"/>
      </dsp:txXfrm>
    </dsp:sp>
    <dsp:sp modelId="{6D5216BE-F174-4E47-8F58-D3F8D8A7956D}">
      <dsp:nvSpPr>
        <dsp:cNvPr id="0" name=""/>
        <dsp:cNvSpPr/>
      </dsp:nvSpPr>
      <dsp:spPr>
        <a:xfrm>
          <a:off x="3354089" y="27195"/>
          <a:ext cx="3807420" cy="304593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06B18-EE94-4046-80CB-31684E74C383}">
      <dsp:nvSpPr>
        <dsp:cNvPr id="0" name=""/>
        <dsp:cNvSpPr/>
      </dsp:nvSpPr>
      <dsp:spPr>
        <a:xfrm>
          <a:off x="1627540" y="2914616"/>
          <a:ext cx="1892190" cy="162419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Partnerství mezi univerzitami a průmyslem</a:t>
          </a:r>
        </a:p>
      </dsp:txBody>
      <dsp:txXfrm>
        <a:off x="1920572" y="3166146"/>
        <a:ext cx="1306126" cy="1121136"/>
      </dsp:txXfrm>
    </dsp:sp>
    <dsp:sp modelId="{C7E356D6-7519-F14C-8CCB-7FC8D6144C3A}">
      <dsp:nvSpPr>
        <dsp:cNvPr id="0" name=""/>
        <dsp:cNvSpPr/>
      </dsp:nvSpPr>
      <dsp:spPr>
        <a:xfrm>
          <a:off x="1673008" y="3641053"/>
          <a:ext cx="220347" cy="19035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8ED2E82-E1A2-414C-80DA-C274F5643AB9}">
      <dsp:nvSpPr>
        <dsp:cNvPr id="0" name=""/>
        <dsp:cNvSpPr/>
      </dsp:nvSpPr>
      <dsp:spPr>
        <a:xfrm>
          <a:off x="0" y="2016856"/>
          <a:ext cx="1892190" cy="162419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8000" b="-8000"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7086E6-67D9-AD45-82F6-40037C97FC0E}">
      <dsp:nvSpPr>
        <dsp:cNvPr id="0" name=""/>
        <dsp:cNvSpPr/>
      </dsp:nvSpPr>
      <dsp:spPr>
        <a:xfrm>
          <a:off x="1295270" y="3425517"/>
          <a:ext cx="220347" cy="19035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090FEEA-3CB2-904F-B99C-A766C6B1610F}">
      <dsp:nvSpPr>
        <dsp:cNvPr id="0" name=""/>
        <dsp:cNvSpPr/>
      </dsp:nvSpPr>
      <dsp:spPr>
        <a:xfrm>
          <a:off x="3256246" y="2011944"/>
          <a:ext cx="1892190" cy="162419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Akcelerační a inkubační program</a:t>
          </a:r>
        </a:p>
      </dsp:txBody>
      <dsp:txXfrm>
        <a:off x="3549278" y="2263474"/>
        <a:ext cx="1306126" cy="1121136"/>
      </dsp:txXfrm>
    </dsp:sp>
    <dsp:sp modelId="{9F110CA2-9FCE-D24F-8FAC-06E810A9D8D0}">
      <dsp:nvSpPr>
        <dsp:cNvPr id="0" name=""/>
        <dsp:cNvSpPr/>
      </dsp:nvSpPr>
      <dsp:spPr>
        <a:xfrm>
          <a:off x="4558512" y="3416920"/>
          <a:ext cx="220347" cy="19035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63982F8-A887-C84D-A961-628695481388}">
      <dsp:nvSpPr>
        <dsp:cNvPr id="0" name=""/>
        <dsp:cNvSpPr/>
      </dsp:nvSpPr>
      <dsp:spPr>
        <a:xfrm>
          <a:off x="4883787" y="2911546"/>
          <a:ext cx="1892190" cy="162419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8000" b="-8000"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23657C-827F-754B-9520-27A92C06F992}">
      <dsp:nvSpPr>
        <dsp:cNvPr id="0" name=""/>
        <dsp:cNvSpPr/>
      </dsp:nvSpPr>
      <dsp:spPr>
        <a:xfrm>
          <a:off x="4929255" y="3634298"/>
          <a:ext cx="220347" cy="19035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1E73475-5672-1B48-8326-F212126FCC21}">
      <dsp:nvSpPr>
        <dsp:cNvPr id="0" name=""/>
        <dsp:cNvSpPr/>
      </dsp:nvSpPr>
      <dsp:spPr>
        <a:xfrm>
          <a:off x="1627540" y="1119096"/>
          <a:ext cx="1892190" cy="162419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Inovační centrum</a:t>
          </a:r>
        </a:p>
      </dsp:txBody>
      <dsp:txXfrm>
        <a:off x="1920572" y="1370626"/>
        <a:ext cx="1306126" cy="1121136"/>
      </dsp:txXfrm>
    </dsp:sp>
    <dsp:sp modelId="{16038B4C-4EB5-CA47-8307-6427D2B0AAF5}">
      <dsp:nvSpPr>
        <dsp:cNvPr id="0" name=""/>
        <dsp:cNvSpPr/>
      </dsp:nvSpPr>
      <dsp:spPr>
        <a:xfrm>
          <a:off x="2915815" y="1141203"/>
          <a:ext cx="220347" cy="19035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52CC78F-8643-AF4A-A415-A1460C62C185}">
      <dsp:nvSpPr>
        <dsp:cNvPr id="0" name=""/>
        <dsp:cNvSpPr/>
      </dsp:nvSpPr>
      <dsp:spPr>
        <a:xfrm>
          <a:off x="3256246" y="215810"/>
          <a:ext cx="1892190" cy="162419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8000" b="-8000"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EF873C-B307-254D-BBD7-60EC3E49904A}">
      <dsp:nvSpPr>
        <dsp:cNvPr id="0" name=""/>
        <dsp:cNvSpPr/>
      </dsp:nvSpPr>
      <dsp:spPr>
        <a:xfrm>
          <a:off x="3309876" y="935492"/>
          <a:ext cx="220347" cy="19035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4F4DBF3-AC1F-4849-997F-4F1FF407622E}">
      <dsp:nvSpPr>
        <dsp:cNvPr id="0" name=""/>
        <dsp:cNvSpPr/>
      </dsp:nvSpPr>
      <dsp:spPr>
        <a:xfrm>
          <a:off x="4883787" y="1115412"/>
          <a:ext cx="1892190" cy="162419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Mezinárodní spolupráce</a:t>
          </a:r>
        </a:p>
      </dsp:txBody>
      <dsp:txXfrm>
        <a:off x="5176819" y="1366942"/>
        <a:ext cx="1306126" cy="1121136"/>
      </dsp:txXfrm>
    </dsp:sp>
    <dsp:sp modelId="{7E363A71-F006-3B4E-AA40-86751AF91843}">
      <dsp:nvSpPr>
        <dsp:cNvPr id="0" name=""/>
        <dsp:cNvSpPr/>
      </dsp:nvSpPr>
      <dsp:spPr>
        <a:xfrm>
          <a:off x="6520654" y="1835094"/>
          <a:ext cx="220347" cy="19035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83920C2-7B25-CD42-B622-5B9F5A6DE868}">
      <dsp:nvSpPr>
        <dsp:cNvPr id="0" name=""/>
        <dsp:cNvSpPr/>
      </dsp:nvSpPr>
      <dsp:spPr>
        <a:xfrm>
          <a:off x="6511327" y="2028524"/>
          <a:ext cx="1892190" cy="162419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8000" b="-8000"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D75FAB-4580-074C-8846-FE772568EBA1}">
      <dsp:nvSpPr>
        <dsp:cNvPr id="0" name=""/>
        <dsp:cNvSpPr/>
      </dsp:nvSpPr>
      <dsp:spPr>
        <a:xfrm>
          <a:off x="6879739" y="2057999"/>
          <a:ext cx="220347" cy="19035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93E2347-F001-124B-80D1-E7DE2F57155A}">
      <dsp:nvSpPr>
        <dsp:cNvPr id="0" name=""/>
        <dsp:cNvSpPr/>
      </dsp:nvSpPr>
      <dsp:spPr>
        <a:xfrm>
          <a:off x="6511327" y="233004"/>
          <a:ext cx="1892190" cy="162419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Podpora vzdělávání a odborného rozvoje</a:t>
          </a:r>
        </a:p>
      </dsp:txBody>
      <dsp:txXfrm>
        <a:off x="6804359" y="484534"/>
        <a:ext cx="1306126" cy="1121136"/>
      </dsp:txXfrm>
    </dsp:sp>
    <dsp:sp modelId="{946DC430-8404-D342-BC0F-8CC7EA43E7FF}">
      <dsp:nvSpPr>
        <dsp:cNvPr id="0" name=""/>
        <dsp:cNvSpPr/>
      </dsp:nvSpPr>
      <dsp:spPr>
        <a:xfrm>
          <a:off x="8148194" y="961282"/>
          <a:ext cx="220347" cy="19035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2B8DE63-CEB8-BD46-8364-78C8E8538C93}">
      <dsp:nvSpPr>
        <dsp:cNvPr id="0" name=""/>
        <dsp:cNvSpPr/>
      </dsp:nvSpPr>
      <dsp:spPr>
        <a:xfrm>
          <a:off x="8140033" y="1139360"/>
          <a:ext cx="1892190" cy="162419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8000" b="-8000"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F452D6-A09D-6C48-A702-07D06EC27A09}">
      <dsp:nvSpPr>
        <dsp:cNvPr id="0" name=""/>
        <dsp:cNvSpPr/>
      </dsp:nvSpPr>
      <dsp:spPr>
        <a:xfrm>
          <a:off x="8516606" y="1175590"/>
          <a:ext cx="220347" cy="19035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DAD55DA-0775-3F41-8A67-2CE42BBC06C8}">
      <dsp:nvSpPr>
        <dsp:cNvPr id="0" name=""/>
        <dsp:cNvSpPr/>
      </dsp:nvSpPr>
      <dsp:spPr>
        <a:xfrm>
          <a:off x="8140033" y="2932424"/>
          <a:ext cx="1892190" cy="162419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Technologické clustery</a:t>
          </a:r>
        </a:p>
      </dsp:txBody>
      <dsp:txXfrm>
        <a:off x="8433065" y="3183954"/>
        <a:ext cx="1306126" cy="1121136"/>
      </dsp:txXfrm>
    </dsp:sp>
    <dsp:sp modelId="{E8F8EA65-8DAD-6F4E-96E5-27BDFD7BD0B9}">
      <dsp:nvSpPr>
        <dsp:cNvPr id="0" name=""/>
        <dsp:cNvSpPr/>
      </dsp:nvSpPr>
      <dsp:spPr>
        <a:xfrm>
          <a:off x="8514274" y="4355208"/>
          <a:ext cx="220347" cy="19035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AEE8CA9-BBE3-244C-ADEE-6B0CC129F294}">
      <dsp:nvSpPr>
        <dsp:cNvPr id="0" name=""/>
        <dsp:cNvSpPr/>
      </dsp:nvSpPr>
      <dsp:spPr>
        <a:xfrm>
          <a:off x="6511327" y="3821587"/>
          <a:ext cx="1892190" cy="162419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8000" b="-8000"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A2D4399-A3F2-5F44-872C-5D1D68B31561}">
      <dsp:nvSpPr>
        <dsp:cNvPr id="0" name=""/>
        <dsp:cNvSpPr/>
      </dsp:nvSpPr>
      <dsp:spPr>
        <a:xfrm>
          <a:off x="8163351" y="4534514"/>
          <a:ext cx="220347" cy="19035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8D00081-FF13-B047-A7B2-FBF1609341D0}">
      <dsp:nvSpPr>
        <dsp:cNvPr id="0" name=""/>
        <dsp:cNvSpPr/>
      </dsp:nvSpPr>
      <dsp:spPr>
        <a:xfrm>
          <a:off x="3255080" y="3811762"/>
          <a:ext cx="1892190" cy="162419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Finanční prostředky a granty</a:t>
          </a:r>
        </a:p>
      </dsp:txBody>
      <dsp:txXfrm>
        <a:off x="3548112" y="4063292"/>
        <a:ext cx="1306126" cy="1121136"/>
      </dsp:txXfrm>
    </dsp:sp>
    <dsp:sp modelId="{E93E7F57-464C-9A49-9116-5BF1D307997F}">
      <dsp:nvSpPr>
        <dsp:cNvPr id="0" name=""/>
        <dsp:cNvSpPr/>
      </dsp:nvSpPr>
      <dsp:spPr>
        <a:xfrm>
          <a:off x="3308710" y="4531444"/>
          <a:ext cx="220347" cy="19035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92E54CA-6F0D-1549-9CE9-224798791D4E}">
      <dsp:nvSpPr>
        <dsp:cNvPr id="0" name=""/>
        <dsp:cNvSpPr/>
      </dsp:nvSpPr>
      <dsp:spPr>
        <a:xfrm>
          <a:off x="1626374" y="4714435"/>
          <a:ext cx="1892190" cy="162419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t="-8000" b="-8000"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81F315-D1F3-B84D-82BF-95244570CDA7}">
      <dsp:nvSpPr>
        <dsp:cNvPr id="0" name=""/>
        <dsp:cNvSpPr/>
      </dsp:nvSpPr>
      <dsp:spPr>
        <a:xfrm>
          <a:off x="2914649" y="4737155"/>
          <a:ext cx="220347" cy="19035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199CA52-A876-1744-A29D-37491C73CA7A}">
      <dsp:nvSpPr>
        <dsp:cNvPr id="0" name=""/>
        <dsp:cNvSpPr/>
      </dsp:nvSpPr>
      <dsp:spPr>
        <a:xfrm>
          <a:off x="9759413" y="3842466"/>
          <a:ext cx="1892190" cy="162419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Propagace inovační kultury</a:t>
          </a:r>
        </a:p>
      </dsp:txBody>
      <dsp:txXfrm>
        <a:off x="10052445" y="4093996"/>
        <a:ext cx="1306126" cy="1121136"/>
      </dsp:txXfrm>
    </dsp:sp>
    <dsp:sp modelId="{8B1CAC38-0ACE-B64E-9F2E-DCA96DCBEBA8}">
      <dsp:nvSpPr>
        <dsp:cNvPr id="0" name=""/>
        <dsp:cNvSpPr/>
      </dsp:nvSpPr>
      <dsp:spPr>
        <a:xfrm>
          <a:off x="10134820" y="5265249"/>
          <a:ext cx="220347" cy="19035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9D01F89-5E09-734A-A961-EA30221AA31F}">
      <dsp:nvSpPr>
        <dsp:cNvPr id="0" name=""/>
        <dsp:cNvSpPr/>
      </dsp:nvSpPr>
      <dsp:spPr>
        <a:xfrm>
          <a:off x="8131872" y="4732243"/>
          <a:ext cx="1892190" cy="162419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 t="-8000" b="-8000"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5056EF5-39AE-DD47-801C-F7AF3384B09D}">
      <dsp:nvSpPr>
        <dsp:cNvPr id="0" name=""/>
        <dsp:cNvSpPr/>
      </dsp:nvSpPr>
      <dsp:spPr>
        <a:xfrm>
          <a:off x="9783896" y="5445170"/>
          <a:ext cx="220347" cy="19035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744291B-BC9B-4541-AD96-2D665791FD22}">
      <dsp:nvSpPr>
        <dsp:cNvPr id="0" name=""/>
        <dsp:cNvSpPr/>
      </dsp:nvSpPr>
      <dsp:spPr>
        <a:xfrm>
          <a:off x="9766408" y="250811"/>
          <a:ext cx="1892190" cy="162419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Monitorování a hodnocení výsledků</a:t>
          </a:r>
        </a:p>
      </dsp:txBody>
      <dsp:txXfrm>
        <a:off x="10059440" y="502341"/>
        <a:ext cx="1306126" cy="1121136"/>
      </dsp:txXfrm>
    </dsp:sp>
    <dsp:sp modelId="{41FB7BC4-0F1D-E747-B940-F0D43294F64C}">
      <dsp:nvSpPr>
        <dsp:cNvPr id="0" name=""/>
        <dsp:cNvSpPr/>
      </dsp:nvSpPr>
      <dsp:spPr>
        <a:xfrm>
          <a:off x="11075669" y="1679122"/>
          <a:ext cx="220347" cy="19035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23E5BC3-C105-0945-8B76-F9BF57849A38}">
      <dsp:nvSpPr>
        <dsp:cNvPr id="0" name=""/>
        <dsp:cNvSpPr/>
      </dsp:nvSpPr>
      <dsp:spPr>
        <a:xfrm>
          <a:off x="9766408" y="2043875"/>
          <a:ext cx="1892190" cy="162419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 t="-8000" b="-8000"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FB7293-3DDC-1248-9C67-5CE6AFE2E1F5}">
      <dsp:nvSpPr>
        <dsp:cNvPr id="0" name=""/>
        <dsp:cNvSpPr/>
      </dsp:nvSpPr>
      <dsp:spPr>
        <a:xfrm>
          <a:off x="11075669" y="2053700"/>
          <a:ext cx="220347" cy="19035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212E1-50B2-E548-9C90-C15FBB5C0C8F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30A6D-7B31-9149-9FA5-BC459EF7F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6977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30A6D-7B31-9149-9FA5-BC459EF7FFC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956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RIS3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30A6D-7B31-9149-9FA5-BC459EF7FFC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2225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30A6D-7B31-9149-9FA5-BC459EF7FFC3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5517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30A6D-7B31-9149-9FA5-BC459EF7FFC3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452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30A6D-7B31-9149-9FA5-BC459EF7FFC3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277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1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31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64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5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44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21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1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6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10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45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7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3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st.zcu.cz/" TargetMode="External"/><Relationship Id="rId2" Type="http://schemas.openxmlformats.org/officeDocument/2006/relationships/hyperlink" Target="inovujtevpk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5" Type="http://schemas.openxmlformats.org/officeDocument/2006/relationships/hyperlink" Target="mailto:edl@rra-pk.cz" TargetMode="External"/><Relationship Id="rId4" Type="http://schemas.openxmlformats.org/officeDocument/2006/relationships/hyperlink" Target="http://www.kpv.zcu.cz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F065CB2-E2A7-86BF-858F-B18658512DA5}"/>
              </a:ext>
            </a:extLst>
          </p:cNvPr>
          <p:cNvSpPr/>
          <p:nvPr/>
        </p:nvSpPr>
        <p:spPr>
          <a:xfrm>
            <a:off x="0" y="-107462"/>
            <a:ext cx="12192000" cy="6155051"/>
          </a:xfrm>
          <a:prstGeom prst="rect">
            <a:avLst/>
          </a:prstGeom>
          <a:solidFill>
            <a:srgbClr val="005A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D4B29C-CC1F-BB6C-E2E2-8342391C2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1" y="1328084"/>
            <a:ext cx="11517922" cy="2260713"/>
          </a:xfrm>
        </p:spPr>
        <p:txBody>
          <a:bodyPr>
            <a:normAutofit/>
          </a:bodyPr>
          <a:lstStyle/>
          <a:p>
            <a:r>
              <a:rPr lang="cs-CZ" sz="4800">
                <a:solidFill>
                  <a:schemeClr val="bg1"/>
                </a:solidFill>
                <a:latin typeface="Asap"/>
              </a:rPr>
              <a:t>Projekt Smart Akcelerátor Plzeňského kraje III</a:t>
            </a:r>
            <a:br>
              <a:rPr lang="cs-CZ" sz="4800">
                <a:solidFill>
                  <a:schemeClr val="bg1"/>
                </a:solidFill>
                <a:latin typeface="Asap"/>
              </a:rPr>
            </a:br>
            <a:br>
              <a:rPr lang="cs-CZ" sz="4800">
                <a:solidFill>
                  <a:schemeClr val="bg1"/>
                </a:solidFill>
                <a:latin typeface="Asap"/>
              </a:rPr>
            </a:br>
            <a:r>
              <a:rPr lang="cs-CZ" sz="4800">
                <a:solidFill>
                  <a:schemeClr val="bg1"/>
                </a:solidFill>
                <a:latin typeface="Asap"/>
              </a:rPr>
              <a:t>Nové možnosti podpory VaVaI v PK</a:t>
            </a:r>
            <a:endParaRPr lang="cs-CZ" sz="4000">
              <a:solidFill>
                <a:schemeClr val="bg1"/>
              </a:solidFill>
              <a:latin typeface="Asap"/>
              <a:ea typeface="Verdana"/>
              <a:cs typeface="Arial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2F42049-2AC8-CD58-316B-E8064B7D72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46142"/>
            <a:ext cx="9144000" cy="7294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solidFill>
                  <a:schemeClr val="bg1"/>
                </a:solidFill>
                <a:latin typeface="Asap"/>
              </a:rPr>
              <a:t>Milan EDL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CB45257-9B97-8FB8-347B-B4F289CA8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05" y="-4220"/>
            <a:ext cx="1655762" cy="1655762"/>
          </a:xfrm>
          <a:prstGeom prst="rect">
            <a:avLst/>
          </a:prstGeom>
        </p:spPr>
      </p:pic>
      <p:grpSp>
        <p:nvGrpSpPr>
          <p:cNvPr id="8" name="Skupina 7">
            <a:extLst>
              <a:ext uri="{FF2B5EF4-FFF2-40B4-BE49-F238E27FC236}">
                <a16:creationId xmlns:a16="http://schemas.microsoft.com/office/drawing/2014/main" id="{C2CF45E7-28D1-4877-B190-55FD28D0AB73}"/>
              </a:ext>
            </a:extLst>
          </p:cNvPr>
          <p:cNvGrpSpPr/>
          <p:nvPr/>
        </p:nvGrpSpPr>
        <p:grpSpPr>
          <a:xfrm>
            <a:off x="298938" y="6290995"/>
            <a:ext cx="11457354" cy="391549"/>
            <a:chOff x="298938" y="6290995"/>
            <a:chExt cx="11457354" cy="391549"/>
          </a:xfrm>
        </p:grpSpPr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id="{52046D82-A3C5-9ADE-28A8-ECAB117AA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938" y="6290995"/>
              <a:ext cx="2743200" cy="391549"/>
            </a:xfrm>
            <a:prstGeom prst="rect">
              <a:avLst/>
            </a:prstGeom>
          </p:spPr>
        </p:pic>
        <p:pic>
          <p:nvPicPr>
            <p:cNvPr id="5" name="Obrázek 8" descr="Obsah obrázku text, klipart&#10;&#10;Popis se vygeneroval automaticky.">
              <a:extLst>
                <a:ext uri="{FF2B5EF4-FFF2-40B4-BE49-F238E27FC236}">
                  <a16:creationId xmlns:a16="http://schemas.microsoft.com/office/drawing/2014/main" id="{1143E448-4DAE-D2C8-1209-E84C94A2D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19860" y="6303467"/>
              <a:ext cx="1336432" cy="376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1298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BEDDEB9-2E17-688B-97CE-E5CF06A3C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cs-CZ"/>
              <a:t>Špičkový výzkum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6BB94DE-3468-2B7B-3703-4DBA4D36A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cs-CZ" sz="1600"/>
              <a:t>Západočeská univerzita v Plzni</a:t>
            </a:r>
          </a:p>
          <a:p>
            <a:pPr lvl="1"/>
            <a:r>
              <a:rPr lang="cs-CZ" sz="1600"/>
              <a:t>Nové technologie pro informační společnost (NTIS) </a:t>
            </a:r>
          </a:p>
          <a:p>
            <a:pPr lvl="1"/>
            <a:r>
              <a:rPr lang="cs-CZ" sz="1600"/>
              <a:t>Nové technologie — výzkumné centrum (NTC) </a:t>
            </a:r>
          </a:p>
          <a:p>
            <a:pPr lvl="1"/>
            <a:r>
              <a:rPr lang="cs-CZ" sz="1600"/>
              <a:t>Regionální technologický institut (RTI) </a:t>
            </a:r>
          </a:p>
          <a:p>
            <a:pPr lvl="1"/>
            <a:r>
              <a:rPr lang="cs-CZ" sz="1600" err="1"/>
              <a:t>Research</a:t>
            </a:r>
            <a:r>
              <a:rPr lang="cs-CZ" sz="1600"/>
              <a:t> and Innovation Centre </a:t>
            </a:r>
            <a:r>
              <a:rPr lang="cs-CZ" sz="1600" err="1"/>
              <a:t>for</a:t>
            </a:r>
            <a:r>
              <a:rPr lang="cs-CZ" sz="1600"/>
              <a:t> </a:t>
            </a:r>
            <a:r>
              <a:rPr lang="cs-CZ" sz="1600" err="1"/>
              <a:t>Electrical</a:t>
            </a:r>
            <a:r>
              <a:rPr lang="cs-CZ" sz="1600"/>
              <a:t> </a:t>
            </a:r>
            <a:r>
              <a:rPr lang="cs-CZ" sz="1600" err="1"/>
              <a:t>Engineering</a:t>
            </a:r>
            <a:r>
              <a:rPr lang="cs-CZ" sz="1600"/>
              <a:t> (RICE) </a:t>
            </a:r>
          </a:p>
          <a:p>
            <a:r>
              <a:rPr lang="cs-CZ" sz="1600"/>
              <a:t>Biomedicinské centrum Lékařské fakulty v Plzni Univerzity Karlovy </a:t>
            </a:r>
          </a:p>
          <a:p>
            <a:r>
              <a:rPr lang="cs-CZ" sz="1600"/>
              <a:t>COMTES FHT a.s. </a:t>
            </a:r>
          </a:p>
          <a:p>
            <a:r>
              <a:rPr lang="cs-CZ" sz="1600"/>
              <a:t>Centrum výzkumu </a:t>
            </a:r>
            <a:r>
              <a:rPr lang="cs-CZ" sz="1600" err="1"/>
              <a:t>Řez</a:t>
            </a:r>
            <a:r>
              <a:rPr lang="cs-CZ" sz="1600"/>
              <a:t>̌ s.r.o. </a:t>
            </a:r>
          </a:p>
          <a:p>
            <a:r>
              <a:rPr lang="cs-CZ" sz="1600"/>
              <a:t>Výzkumný a zkušební ústav Plzeň s.r.o. </a:t>
            </a:r>
          </a:p>
        </p:txBody>
      </p:sp>
      <p:pic>
        <p:nvPicPr>
          <p:cNvPr id="24" name="Picture 7" descr="Elektronické součástky na bílém pozadí">
            <a:extLst>
              <a:ext uri="{FF2B5EF4-FFF2-40B4-BE49-F238E27FC236}">
                <a16:creationId xmlns:a16="http://schemas.microsoft.com/office/drawing/2014/main" id="{D96D3130-A194-2B20-FB54-0867B9D3C8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64" r="-1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1913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98F3DEE-0E56-499F-AFAE-C2DA7C2C8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85CCF60-79A2-440A-86A2-1A64A59F7B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2162BA-EECD-43E0-99D9-C00B1948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200" y="8482"/>
            <a:ext cx="3568276" cy="6858000"/>
          </a:xfrm>
          <a:prstGeom prst="rect">
            <a:avLst/>
          </a:prstGeom>
          <a:gradFill>
            <a:gsLst>
              <a:gs pos="0">
                <a:schemeClr val="accent1">
                  <a:alpha val="32000"/>
                </a:schemeClr>
              </a:gs>
              <a:gs pos="7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60DB805-F71F-46BB-A8CC-74F6D8306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F91054C-3439-420E-88EB-F0A5637EC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CA3E92E-C4B8-3334-B786-19E8F441A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40" y="2759383"/>
            <a:ext cx="2895573" cy="28342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Univerzitní město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C079F9A-1694-5837-763C-DBD703498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422" y="851338"/>
            <a:ext cx="2861213" cy="250356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64AA58C-CFBE-78D2-E13C-6172F6630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8768" y="1235117"/>
            <a:ext cx="3044519" cy="157747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AE10841-43CE-9437-4EC6-2BF20F584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095" y="4176494"/>
            <a:ext cx="3054733" cy="117607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5BFDFEE-8F6F-85C5-8B16-A89429D420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8768" y="3982303"/>
            <a:ext cx="3054730" cy="153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87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078E98E-6193-68B5-0538-CA725AEE0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Technologická vyspělost</a:t>
            </a: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B758EEEB-9452-720C-25B0-A8EE4EF35B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8507327"/>
              </p:ext>
            </p:extLst>
          </p:nvPr>
        </p:nvGraphicFramePr>
        <p:xfrm>
          <a:off x="520118" y="1476463"/>
          <a:ext cx="11151764" cy="4420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4670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7C9101-85E2-1795-FC90-DDE8AA4B5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Prostředí pro inovace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D4A90FE4-3A79-8A89-0CCA-5E99AD66AB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6444446"/>
              </p:ext>
            </p:extLst>
          </p:nvPr>
        </p:nvGraphicFramePr>
        <p:xfrm>
          <a:off x="1603346" y="1552372"/>
          <a:ext cx="8985307" cy="4945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706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2D9A0D-17EE-99B7-DB18-971ECED4C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Motivující vzdělávání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C4158C3D-88F9-2D28-B57E-22F10070DE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882734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2528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88CF37-4902-D449-30D6-AA4CC4C80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Motivující vzdělávání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F0F02167-643D-38D3-AB4C-B013E29246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982723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6581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 </a:t>
            </a:r>
            <a:r>
              <a:rPr lang="en-US" sz="52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dál</a:t>
            </a:r>
            <a:r>
              <a:rPr lang="en-US" sz="5200"/>
              <a:t>?</a:t>
            </a:r>
            <a:endParaRPr lang="en-US" sz="5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8008222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6676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, mapa&#10;&#10;Popis vygenerovaný s velmi vysokou mírou spolehlivosti">
            <a:extLst>
              <a:ext uri="{FF2B5EF4-FFF2-40B4-BE49-F238E27FC236}">
                <a16:creationId xmlns:a16="http://schemas.microsoft.com/office/drawing/2014/main" id="{F6BCA7AA-9613-4421-242A-B886A9BB44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7" b="1"/>
          <a:stretch/>
        </p:blipFill>
        <p:spPr>
          <a:xfrm>
            <a:off x="2923229" y="643466"/>
            <a:ext cx="6345541" cy="5571067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47128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59014EAC-E2EC-BB09-2167-7B78E70B4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167" y="0"/>
            <a:ext cx="64956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72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DE82E459-83C3-4067-CFDE-B8F8E85C2A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1255"/>
              </p:ext>
            </p:extLst>
          </p:nvPr>
        </p:nvGraphicFramePr>
        <p:xfrm>
          <a:off x="200025" y="128588"/>
          <a:ext cx="11658599" cy="6572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1197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Iceberg s jeho odrazem v oceánu">
            <a:extLst>
              <a:ext uri="{FF2B5EF4-FFF2-40B4-BE49-F238E27FC236}">
                <a16:creationId xmlns:a16="http://schemas.microsoft.com/office/drawing/2014/main" id="{129B8E19-08BB-3CA8-C30F-2AB6ED3B80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357"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 useBgFill="1">
        <p:nvSpPr>
          <p:cNvPr id="15" name="Freeform: Shape 10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89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E961E5-97DE-AD53-98A3-8C8C61B41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09" y="1071350"/>
            <a:ext cx="4775162" cy="1339382"/>
          </a:xfrm>
        </p:spPr>
        <p:txBody>
          <a:bodyPr>
            <a:normAutofit/>
          </a:bodyPr>
          <a:lstStyle/>
          <a:p>
            <a:pPr algn="ctr"/>
            <a:r>
              <a:rPr lang="cs-CZ" sz="3600"/>
              <a:t>Co nás čeká?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4666" y="399531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D8F9A4-6393-BF50-3498-FE47731CE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319" y="2547257"/>
            <a:ext cx="4458446" cy="3109740"/>
          </a:xfrm>
        </p:spPr>
        <p:txBody>
          <a:bodyPr anchor="ctr">
            <a:normAutofit/>
          </a:bodyPr>
          <a:lstStyle/>
          <a:p>
            <a:r>
              <a:rPr lang="cs-CZ" sz="1900"/>
              <a:t>více nejistot</a:t>
            </a:r>
          </a:p>
          <a:p>
            <a:r>
              <a:rPr lang="cs-CZ" sz="1900"/>
              <a:t>více změn (hlavně těch neočekávaných)</a:t>
            </a:r>
          </a:p>
          <a:p>
            <a:r>
              <a:rPr lang="cs-CZ" sz="1900"/>
              <a:t>„vyčerpaná“ příroda - často se jí říká „zdroj“</a:t>
            </a:r>
          </a:p>
          <a:p>
            <a:r>
              <a:rPr lang="cs-CZ" sz="1900"/>
              <a:t>velké geopolitické, demografické, hodnotové změny</a:t>
            </a:r>
          </a:p>
          <a:p>
            <a:r>
              <a:rPr lang="cs-CZ" sz="1900"/>
              <a:t>transformace světa</a:t>
            </a:r>
          </a:p>
          <a:p>
            <a:r>
              <a:rPr lang="cs-CZ" sz="190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54015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A8BE8F-C864-5939-7A95-AC7C01AA4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Témata WS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9A4797B5-7969-E42A-54FB-E2F8A9F143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233881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0048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BAEF38-CC1F-FE94-CB2E-888674355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Výzvy a příležitosti pro region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FED51ABA-49F7-FC73-66C7-DB9FF5E709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479088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4709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Žárovka na žlutém pozadí s načrtnutými paprsky světla a kabelem">
            <a:extLst>
              <a:ext uri="{FF2B5EF4-FFF2-40B4-BE49-F238E27FC236}">
                <a16:creationId xmlns:a16="http://schemas.microsoft.com/office/drawing/2014/main" id="{FD1D3BE6-334F-7E80-9CAE-870A3432F2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871" r="3613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3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cs-CZ" sz="4000"/>
              <a:t>Závěr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endParaRPr lang="cs-CZ" sz="1900"/>
          </a:p>
          <a:p>
            <a:pPr marL="0" indent="0">
              <a:buNone/>
            </a:pPr>
            <a:r>
              <a:rPr lang="cs-CZ" sz="1900"/>
              <a:t>Hlavním cílem je produkovat lidi, kteří umějí dělat nové věci, ne pouze opakovat to, co vytvořily předchozí generace.</a:t>
            </a:r>
            <a:br>
              <a:rPr lang="cs-CZ" sz="1900"/>
            </a:br>
            <a:r>
              <a:rPr lang="cs-CZ" sz="1900"/>
              <a:t>Potřebujeme lidi tvůrčí, vynalézavé a objevné.</a:t>
            </a:r>
          </a:p>
          <a:p>
            <a:pPr marL="0" indent="0">
              <a:buNone/>
            </a:pPr>
            <a:r>
              <a:rPr lang="cs-CZ" sz="1900"/>
              <a:t>Účelem vzdělávání je přidávat hodnotu!											</a:t>
            </a:r>
          </a:p>
          <a:p>
            <a:pPr marL="0" indent="0">
              <a:buNone/>
            </a:pPr>
            <a:endParaRPr lang="cs-CZ" sz="1900"/>
          </a:p>
          <a:p>
            <a:pPr marL="0" indent="0">
              <a:buNone/>
            </a:pPr>
            <a:r>
              <a:rPr lang="cs-CZ" sz="1900"/>
              <a:t>								prof. Milan ZELENÝ</a:t>
            </a:r>
          </a:p>
          <a:p>
            <a:endParaRPr lang="cs-CZ" sz="1900"/>
          </a:p>
        </p:txBody>
      </p:sp>
    </p:spTree>
    <p:extLst>
      <p:ext uri="{BB962C8B-B14F-4D97-AF65-F5344CB8AC3E}">
        <p14:creationId xmlns:p14="http://schemas.microsoft.com/office/powerpoint/2010/main" val="2830510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876692" y="741391"/>
            <a:ext cx="5479719" cy="1616203"/>
          </a:xfrm>
        </p:spPr>
        <p:txBody>
          <a:bodyPr anchor="b">
            <a:normAutofit/>
          </a:bodyPr>
          <a:lstStyle/>
          <a:p>
            <a:r>
              <a:rPr lang="cs-CZ" sz="3200"/>
              <a:t>Kontakt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12E121-899D-6446-A343-350116C12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6"/>
            <a:ext cx="5479719" cy="3447832"/>
          </a:xfrm>
        </p:spPr>
        <p:txBody>
          <a:bodyPr anchor="t">
            <a:normAutofit/>
          </a:bodyPr>
          <a:lstStyle/>
          <a:p>
            <a:endParaRPr lang="cs-CZ" sz="1700"/>
          </a:p>
          <a:p>
            <a:r>
              <a:rPr lang="cs-CZ" sz="1700"/>
              <a:t>doc. Ing. Milan EDL, Ph.D., FEng.</a:t>
            </a:r>
          </a:p>
          <a:p>
            <a:endParaRPr lang="cs-CZ" sz="1700"/>
          </a:p>
          <a:p>
            <a:r>
              <a:rPr lang="cs-CZ" sz="1700"/>
              <a:t>krajský RIS3 manažer pro Plzeňský kraj | </a:t>
            </a:r>
            <a:r>
              <a:rPr lang="cs-CZ" sz="1700">
                <a:hlinkClick r:id="rId2"/>
              </a:rPr>
              <a:t>inovujtevpk.cz </a:t>
            </a:r>
            <a:endParaRPr lang="cs-CZ" sz="1700"/>
          </a:p>
          <a:p>
            <a:r>
              <a:rPr lang="cs-CZ" sz="1700"/>
              <a:t>proděkan | Fakulta strojní | </a:t>
            </a:r>
            <a:r>
              <a:rPr lang="cs-CZ" sz="1700">
                <a:hlinkClick r:id="rId3"/>
              </a:rPr>
              <a:t>www.fst.zcu.cz</a:t>
            </a:r>
            <a:r>
              <a:rPr lang="cs-CZ" sz="1700"/>
              <a:t> </a:t>
            </a:r>
          </a:p>
          <a:p>
            <a:r>
              <a:rPr lang="cs-CZ" sz="1700"/>
              <a:t>docent | Katedra průmyslového inženýrství a managementu | </a:t>
            </a:r>
            <a:r>
              <a:rPr lang="cs-CZ" sz="1700">
                <a:hlinkClick r:id="rId4"/>
              </a:rPr>
              <a:t>www.kpv.zcu.cz</a:t>
            </a:r>
            <a:r>
              <a:rPr lang="cs-CZ" sz="1700"/>
              <a:t> </a:t>
            </a:r>
          </a:p>
          <a:p>
            <a:r>
              <a:rPr lang="cs-CZ" sz="1700"/>
              <a:t>hostující profesor | University of Zielena Góra (Polsko)</a:t>
            </a:r>
          </a:p>
          <a:p>
            <a:r>
              <a:rPr lang="cs-CZ" sz="1700"/>
              <a:t>mobil: (+420) 725 787 730 | | e-mail: </a:t>
            </a:r>
            <a:r>
              <a:rPr lang="cs-CZ" sz="1700">
                <a:hlinkClick r:id="rId5"/>
              </a:rPr>
              <a:t>edl@rra-pk.cz</a:t>
            </a:r>
            <a:r>
              <a:rPr lang="cs-CZ" sz="1700"/>
              <a:t> </a:t>
            </a:r>
          </a:p>
        </p:txBody>
      </p:sp>
      <p:pic>
        <p:nvPicPr>
          <p:cNvPr id="78880" name="Picture 78872" descr="Červené připínáčky na mapě">
            <a:extLst>
              <a:ext uri="{FF2B5EF4-FFF2-40B4-BE49-F238E27FC236}">
                <a16:creationId xmlns:a16="http://schemas.microsoft.com/office/drawing/2014/main" id="{1B5454DA-DF1A-76B2-4D16-BD71E14D43E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175" r="27006"/>
          <a:stretch/>
        </p:blipFill>
        <p:spPr>
          <a:xfrm>
            <a:off x="7270812" y="10"/>
            <a:ext cx="4921187" cy="6857990"/>
          </a:xfrm>
          <a:prstGeom prst="rect">
            <a:avLst/>
          </a:prstGeom>
        </p:spPr>
      </p:pic>
      <p:grpSp>
        <p:nvGrpSpPr>
          <p:cNvPr id="78882" name="Group 78876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78878" name="Rectangle 78877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83" name="Rectangle 78878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9770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F065CB2-E2A7-86BF-858F-B18658512DA5}"/>
              </a:ext>
            </a:extLst>
          </p:cNvPr>
          <p:cNvSpPr/>
          <p:nvPr/>
        </p:nvSpPr>
        <p:spPr>
          <a:xfrm>
            <a:off x="0" y="0"/>
            <a:ext cx="12192000" cy="6155051"/>
          </a:xfrm>
          <a:prstGeom prst="rect">
            <a:avLst/>
          </a:prstGeom>
          <a:solidFill>
            <a:srgbClr val="005A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D4B29C-CC1F-BB6C-E2E2-8342391C2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149600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  <a:latin typeface="Asap"/>
              </a:rPr>
              <a:t>Děkujeme za pozornost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9315E3F-AAD1-8E0C-6052-7A4C5B409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0008"/>
            <a:ext cx="12192000" cy="69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63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" descr="Domy v vesnička">
            <a:extLst>
              <a:ext uri="{FF2B5EF4-FFF2-40B4-BE49-F238E27FC236}">
                <a16:creationId xmlns:a16="http://schemas.microsoft.com/office/drawing/2014/main" id="{5EA2C08E-B3F7-A586-C920-12E1418562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30" b="13470"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 useBgFill="1">
        <p:nvSpPr>
          <p:cNvPr id="16" name="Freeform: Shape 10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89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0BF4A93-EA9B-3A89-1749-87F52485D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09" y="1071350"/>
            <a:ext cx="4775162" cy="1339382"/>
          </a:xfrm>
        </p:spPr>
        <p:txBody>
          <a:bodyPr>
            <a:normAutofit/>
          </a:bodyPr>
          <a:lstStyle/>
          <a:p>
            <a:pPr algn="ctr"/>
            <a:r>
              <a:rPr lang="cs-CZ" sz="3600"/>
              <a:t>Na co se musíme připravit?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4666" y="399531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AE9BD9-7272-427F-9421-9631C5F96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319" y="2547257"/>
            <a:ext cx="4458446" cy="3109740"/>
          </a:xfrm>
        </p:spPr>
        <p:txBody>
          <a:bodyPr anchor="ctr">
            <a:normAutofit/>
          </a:bodyPr>
          <a:lstStyle/>
          <a:p>
            <a:r>
              <a:rPr lang="cs-CZ" sz="1700"/>
              <a:t>porozumět světu, porozumět okolí, porozumět sobě</a:t>
            </a:r>
          </a:p>
          <a:p>
            <a:r>
              <a:rPr lang="cs-CZ" sz="1700"/>
              <a:t>porozumět technologiím, porozumět lidem</a:t>
            </a:r>
          </a:p>
          <a:p>
            <a:r>
              <a:rPr lang="cs-CZ" sz="1700"/>
              <a:t>decentralizace – rodina, komunita, nezávislost na centrálních institucích a zdrojích</a:t>
            </a:r>
          </a:p>
          <a:p>
            <a:r>
              <a:rPr lang="cs-CZ" sz="1700"/>
              <a:t>spolupráce a vzájemná pomoc – síťování, učení se, podnikání, myslet,…</a:t>
            </a:r>
          </a:p>
          <a:p>
            <a:r>
              <a:rPr lang="cs-CZ" sz="1700"/>
              <a:t>každý je/bude podnikatel – se svým talentem, se svým životem, hledat vlastní cestu a smysl života</a:t>
            </a:r>
          </a:p>
          <a:p>
            <a:endParaRPr lang="cs-CZ" sz="1700"/>
          </a:p>
        </p:txBody>
      </p:sp>
    </p:spTree>
    <p:extLst>
      <p:ext uri="{BB962C8B-B14F-4D97-AF65-F5344CB8AC3E}">
        <p14:creationId xmlns:p14="http://schemas.microsoft.com/office/powerpoint/2010/main" val="977780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A668A0-9863-6A0F-2874-7E47C1DA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Další směr rozvoje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06611B8B-7D1B-F21A-4D65-CC009C4B35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699232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9520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>
            <a:extLst>
              <a:ext uri="{FF2B5EF4-FFF2-40B4-BE49-F238E27FC236}">
                <a16:creationId xmlns:a16="http://schemas.microsoft.com/office/drawing/2014/main" id="{04DA5883-0937-B5CB-BAAA-1BBDEF526479}"/>
              </a:ext>
            </a:extLst>
          </p:cNvPr>
          <p:cNvGrpSpPr/>
          <p:nvPr/>
        </p:nvGrpSpPr>
        <p:grpSpPr>
          <a:xfrm>
            <a:off x="583412" y="177870"/>
            <a:ext cx="5642459" cy="3086675"/>
            <a:chOff x="382231" y="1378519"/>
            <a:chExt cx="6672755" cy="3555802"/>
          </a:xfrm>
        </p:grpSpPr>
        <p:pic>
          <p:nvPicPr>
            <p:cNvPr id="2" name="Obrázek 1">
              <a:extLst>
                <a:ext uri="{FF2B5EF4-FFF2-40B4-BE49-F238E27FC236}">
                  <a16:creationId xmlns:a16="http://schemas.microsoft.com/office/drawing/2014/main" id="{CE68868C-89BC-0D5D-0D8A-303F5B8A8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2231" y="1378519"/>
              <a:ext cx="6672755" cy="3555802"/>
            </a:xfrm>
            <a:prstGeom prst="rect">
              <a:avLst/>
            </a:prstGeom>
          </p:spPr>
        </p:pic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4BEB9C43-1CB4-E710-37EF-A8491BD85B45}"/>
                </a:ext>
              </a:extLst>
            </p:cNvPr>
            <p:cNvSpPr/>
            <p:nvPr/>
          </p:nvSpPr>
          <p:spPr>
            <a:xfrm>
              <a:off x="382231" y="3429000"/>
              <a:ext cx="3775432" cy="385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2442486C-E2EE-1FED-0FCB-4C3986D42CE3}"/>
              </a:ext>
            </a:extLst>
          </p:cNvPr>
          <p:cNvGrpSpPr/>
          <p:nvPr/>
        </p:nvGrpSpPr>
        <p:grpSpPr>
          <a:xfrm>
            <a:off x="678828" y="3429000"/>
            <a:ext cx="5221048" cy="3160108"/>
            <a:chOff x="678828" y="3429000"/>
            <a:chExt cx="5221048" cy="3160108"/>
          </a:xfrm>
        </p:grpSpPr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id="{57338B5D-9A5D-8266-810C-FF47D7FD0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8828" y="3429000"/>
              <a:ext cx="5221048" cy="3160108"/>
            </a:xfrm>
            <a:prstGeom prst="rect">
              <a:avLst/>
            </a:prstGeom>
          </p:spPr>
        </p:pic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C8C27E13-7DD9-11C8-D31B-4E163AE71D83}"/>
                </a:ext>
              </a:extLst>
            </p:cNvPr>
            <p:cNvSpPr/>
            <p:nvPr/>
          </p:nvSpPr>
          <p:spPr>
            <a:xfrm>
              <a:off x="1558456" y="3429000"/>
              <a:ext cx="461175" cy="2126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01E2EAD8-7EBA-7B64-5006-2FFE24344636}"/>
              </a:ext>
            </a:extLst>
          </p:cNvPr>
          <p:cNvGrpSpPr/>
          <p:nvPr/>
        </p:nvGrpSpPr>
        <p:grpSpPr>
          <a:xfrm>
            <a:off x="6225871" y="177870"/>
            <a:ext cx="5160397" cy="3520727"/>
            <a:chOff x="6225871" y="177870"/>
            <a:chExt cx="5160397" cy="3520727"/>
          </a:xfrm>
        </p:grpSpPr>
        <p:pic>
          <p:nvPicPr>
            <p:cNvPr id="15" name="Obrázek 14">
              <a:extLst>
                <a:ext uri="{FF2B5EF4-FFF2-40B4-BE49-F238E27FC236}">
                  <a16:creationId xmlns:a16="http://schemas.microsoft.com/office/drawing/2014/main" id="{5136DFCB-5BD3-0612-FF87-A32123EA8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5871" y="202637"/>
              <a:ext cx="5160397" cy="3495960"/>
            </a:xfrm>
            <a:prstGeom prst="rect">
              <a:avLst/>
            </a:prstGeom>
          </p:spPr>
        </p:pic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4D1741D8-F365-AB91-D930-84AE833F5512}"/>
                </a:ext>
              </a:extLst>
            </p:cNvPr>
            <p:cNvSpPr/>
            <p:nvPr/>
          </p:nvSpPr>
          <p:spPr>
            <a:xfrm>
              <a:off x="6941489" y="177870"/>
              <a:ext cx="667909" cy="2674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19" name="Obrázek 18">
            <a:extLst>
              <a:ext uri="{FF2B5EF4-FFF2-40B4-BE49-F238E27FC236}">
                <a16:creationId xmlns:a16="http://schemas.microsoft.com/office/drawing/2014/main" id="{D522DA31-D565-32E6-7B18-8D7D18D6F7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4339"/>
          <a:stretch/>
        </p:blipFill>
        <p:spPr>
          <a:xfrm>
            <a:off x="8919118" y="4226823"/>
            <a:ext cx="2932550" cy="2091194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340A9A68-0A82-B2E8-2160-D7BD69ABBB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0513"/>
          <a:stretch/>
        </p:blipFill>
        <p:spPr>
          <a:xfrm>
            <a:off x="6096000" y="4524997"/>
            <a:ext cx="2954880" cy="149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78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294605B3-11A4-83CC-8FAC-1F18DBC7A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452" y="3693753"/>
            <a:ext cx="1996614" cy="241806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F163EFD7-7D3A-FC4C-C8BF-2C1BD27FB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3386" y="306748"/>
            <a:ext cx="2059680" cy="2857500"/>
          </a:xfrm>
          <a:prstGeom prst="rect">
            <a:avLst/>
          </a:prstGeom>
        </p:spPr>
      </p:pic>
      <p:grpSp>
        <p:nvGrpSpPr>
          <p:cNvPr id="17" name="Skupina 16">
            <a:extLst>
              <a:ext uri="{FF2B5EF4-FFF2-40B4-BE49-F238E27FC236}">
                <a16:creationId xmlns:a16="http://schemas.microsoft.com/office/drawing/2014/main" id="{45B84A5A-B9DE-8496-4327-50B93E087F26}"/>
              </a:ext>
            </a:extLst>
          </p:cNvPr>
          <p:cNvGrpSpPr/>
          <p:nvPr/>
        </p:nvGrpSpPr>
        <p:grpSpPr>
          <a:xfrm>
            <a:off x="675198" y="306748"/>
            <a:ext cx="7772400" cy="6004226"/>
            <a:chOff x="675198" y="306748"/>
            <a:chExt cx="7772400" cy="6004226"/>
          </a:xfrm>
        </p:grpSpPr>
        <p:pic>
          <p:nvPicPr>
            <p:cNvPr id="15" name="Obrázek 14">
              <a:extLst>
                <a:ext uri="{FF2B5EF4-FFF2-40B4-BE49-F238E27FC236}">
                  <a16:creationId xmlns:a16="http://schemas.microsoft.com/office/drawing/2014/main" id="{FF5092D4-1DFB-D5AE-EC04-8D1C24474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198" y="306748"/>
              <a:ext cx="7772400" cy="6004226"/>
            </a:xfrm>
            <a:prstGeom prst="rect">
              <a:avLst/>
            </a:prstGeom>
          </p:spPr>
        </p:pic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55843706-73CA-4685-4A02-D076E030546F}"/>
                </a:ext>
              </a:extLst>
            </p:cNvPr>
            <p:cNvSpPr/>
            <p:nvPr/>
          </p:nvSpPr>
          <p:spPr>
            <a:xfrm>
              <a:off x="1677725" y="306748"/>
              <a:ext cx="842838" cy="337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90617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F745AA-B3BD-AFE7-6A25-0F0923A0C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Plzeňský inovační ekosystém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7B1C4987-5A0A-FB7B-FCE8-86C5643D84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024258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9109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481232C-2FA1-11C4-4C12-78893C426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cs-CZ" sz="4000"/>
              <a:t>Průmyslová tradice</a:t>
            </a:r>
          </a:p>
        </p:txBody>
      </p:sp>
      <p:pic>
        <p:nvPicPr>
          <p:cNvPr id="5" name="Picture 4" descr="Potrubí a nádrže průmyslové továrny">
            <a:extLst>
              <a:ext uri="{FF2B5EF4-FFF2-40B4-BE49-F238E27FC236}">
                <a16:creationId xmlns:a16="http://schemas.microsoft.com/office/drawing/2014/main" id="{8E3E8108-FE4D-CC1B-BB9D-8AD5B5D420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43" r="34363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67ACCF-DBEB-2911-A97C-1C567148A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2409830"/>
            <a:ext cx="6798539" cy="3705217"/>
          </a:xfrm>
        </p:spPr>
        <p:txBody>
          <a:bodyPr>
            <a:normAutofit/>
          </a:bodyPr>
          <a:lstStyle/>
          <a:p>
            <a:r>
              <a:rPr lang="cs-CZ" sz="2000"/>
              <a:t>V regionu stavíme na 150leté tradici inovativních přístupu, které vytvářely trendy a formovaly celosvětový́ průmysl.</a:t>
            </a:r>
          </a:p>
          <a:p>
            <a:pPr lvl="1"/>
            <a:r>
              <a:rPr lang="cs-CZ" sz="2000"/>
              <a:t>výkovky</a:t>
            </a:r>
          </a:p>
          <a:p>
            <a:pPr lvl="1"/>
            <a:r>
              <a:rPr lang="cs-CZ" sz="2000"/>
              <a:t>slévárna</a:t>
            </a:r>
          </a:p>
          <a:p>
            <a:pPr lvl="1"/>
            <a:r>
              <a:rPr lang="cs-CZ" sz="2000"/>
              <a:t>zalomené hřídele</a:t>
            </a:r>
          </a:p>
          <a:p>
            <a:pPr lvl="1"/>
            <a:r>
              <a:rPr lang="cs-CZ" sz="2000"/>
              <a:t>vaření piva</a:t>
            </a:r>
          </a:p>
          <a:p>
            <a:pPr lvl="1"/>
            <a:r>
              <a:rPr lang="cs-CZ" sz="2000"/>
              <a:t>vývoj a výroba dopravních prostředků</a:t>
            </a:r>
          </a:p>
          <a:p>
            <a:pPr lvl="1"/>
            <a:r>
              <a:rPr lang="cs-CZ" sz="2000"/>
              <a:t>vývoj a výroba energetických strojů a zařízení</a:t>
            </a:r>
          </a:p>
          <a:p>
            <a:pPr lvl="1"/>
            <a:r>
              <a:rPr lang="cs-CZ" sz="2000"/>
              <a:t>komplexní technologické celky</a:t>
            </a:r>
          </a:p>
          <a:p>
            <a:pPr lvl="1"/>
            <a:r>
              <a:rPr lang="cs-CZ" sz="200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13578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FDE575-3E17-5D04-A879-647679BD2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Špičkový výzkum</a:t>
            </a:r>
          </a:p>
        </p:txBody>
      </p:sp>
      <p:graphicFrame>
        <p:nvGraphicFramePr>
          <p:cNvPr id="7" name="Zástupný obsah 10">
            <a:extLst>
              <a:ext uri="{FF2B5EF4-FFF2-40B4-BE49-F238E27FC236}">
                <a16:creationId xmlns:a16="http://schemas.microsoft.com/office/drawing/2014/main" id="{C29DBAEE-B834-5604-4091-414AF6832D7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77138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067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eec678-e23f-4141-88a9-2d5ecc2ad676" xsi:nil="true"/>
    <lcf76f155ced4ddcb4097134ff3c332f xmlns="846ce3a8-405a-48c5-b953-024cc9ff8d5c">
      <Terms xmlns="http://schemas.microsoft.com/office/infopath/2007/PartnerControls"/>
    </lcf76f155ced4ddcb4097134ff3c332f>
    <SharedWithUsers xmlns="eaeec678-e23f-4141-88a9-2d5ecc2ad676">
      <UserInfo>
        <DisplayName>Jan Naxera</DisplayName>
        <AccountId>20</AccountId>
        <AccountType/>
      </UserInfo>
      <UserInfo>
        <DisplayName>Pavel Beneš</DisplayName>
        <AccountId>13</AccountId>
        <AccountType/>
      </UserInfo>
      <UserInfo>
        <DisplayName>Filip Uhlík</DisplayName>
        <AccountId>28</AccountId>
        <AccountType/>
      </UserInfo>
      <UserInfo>
        <DisplayName>Eva Rojíková</DisplayName>
        <AccountId>22</AccountId>
        <AccountType/>
      </UserInfo>
      <UserInfo>
        <DisplayName>Jana Klementová</DisplayName>
        <AccountId>66</AccountId>
        <AccountType/>
      </UserInfo>
      <UserInfo>
        <DisplayName>Kateřina Podaná</DisplayName>
        <AccountId>1487</AccountId>
        <AccountType/>
      </UserInfo>
      <UserInfo>
        <DisplayName>Eva Krauzová</DisplayName>
        <AccountId>1710</AccountId>
        <AccountType/>
      </UserInfo>
      <UserInfo>
        <DisplayName>Michaela Jirovcová</DisplayName>
        <AccountId>40</AccountId>
        <AccountType/>
      </UserInfo>
      <UserInfo>
        <DisplayName>Zuzana Sahulová</DisplayName>
        <AccountId>23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9ECC0D4F91C9841AE9D61F00DEEF697" ma:contentTypeVersion="17" ma:contentTypeDescription="Vytvoří nový dokument" ma:contentTypeScope="" ma:versionID="e99737349df36c77ff18a3f32e20c7a1">
  <xsd:schema xmlns:xsd="http://www.w3.org/2001/XMLSchema" xmlns:xs="http://www.w3.org/2001/XMLSchema" xmlns:p="http://schemas.microsoft.com/office/2006/metadata/properties" xmlns:ns2="846ce3a8-405a-48c5-b953-024cc9ff8d5c" xmlns:ns3="eaeec678-e23f-4141-88a9-2d5ecc2ad676" targetNamespace="http://schemas.microsoft.com/office/2006/metadata/properties" ma:root="true" ma:fieldsID="2a20bf9c4200b18100fa8deeaa3da9d2" ns2:_="" ns3:_="">
    <xsd:import namespace="846ce3a8-405a-48c5-b953-024cc9ff8d5c"/>
    <xsd:import namespace="eaeec678-e23f-4141-88a9-2d5ecc2ad6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6ce3a8-405a-48c5-b953-024cc9ff8d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3ca89a78-0c2b-4097-a422-8ea36a1f65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eec678-e23f-4141-88a9-2d5ecc2ad67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a2f4d1e-19bd-484b-b1b4-8b7943194994}" ma:internalName="TaxCatchAll" ma:showField="CatchAllData" ma:web="eaeec678-e23f-4141-88a9-2d5ecc2ad6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EAD2D9-B5CC-44B5-972B-980A2CAC151F}">
  <ds:schemaRefs>
    <ds:schemaRef ds:uri="846ce3a8-405a-48c5-b953-024cc9ff8d5c"/>
    <ds:schemaRef ds:uri="eaeec678-e23f-4141-88a9-2d5ecc2ad676"/>
    <ds:schemaRef ds:uri="http://schemas.microsoft.com/office/2006/metadata/properties"/>
    <ds:schemaRef ds:uri="http://schemas.microsoft.com/office/infopath/2007/PartnerControls"/>
    <ds:schemaRef ds:uri="http://www.w3.org/2000/xmlns/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B1DF8815-E588-4CF5-AF4D-76BA8E2590C1}">
  <ds:schemaRefs>
    <ds:schemaRef ds:uri="846ce3a8-405a-48c5-b953-024cc9ff8d5c"/>
    <ds:schemaRef ds:uri="eaeec678-e23f-4141-88a9-2d5ecc2ad67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CBD681E-84AF-4056-8ED0-9F3C12A54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24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Projekt Smart Akcelerátor Plzeňského kraje III  Nové možnosti podpory VaVaI v PK</vt:lpstr>
      <vt:lpstr>Co nás čeká?</vt:lpstr>
      <vt:lpstr>Na co se musíme připravit?</vt:lpstr>
      <vt:lpstr>Další směr rozvoje</vt:lpstr>
      <vt:lpstr>PowerPoint Presentation</vt:lpstr>
      <vt:lpstr>PowerPoint Presentation</vt:lpstr>
      <vt:lpstr>Plzeňský inovační ekosystém</vt:lpstr>
      <vt:lpstr>Průmyslová tradice</vt:lpstr>
      <vt:lpstr>Špičkový výzkum</vt:lpstr>
      <vt:lpstr>Špičkový výzkum</vt:lpstr>
      <vt:lpstr>Univerzitní město</vt:lpstr>
      <vt:lpstr>Technologická vyspělost</vt:lpstr>
      <vt:lpstr>Prostředí pro inovace</vt:lpstr>
      <vt:lpstr>Motivující vzdělávání</vt:lpstr>
      <vt:lpstr>Motivující vzdělávání</vt:lpstr>
      <vt:lpstr>Co dál?</vt:lpstr>
      <vt:lpstr>PowerPoint Presentation</vt:lpstr>
      <vt:lpstr>PowerPoint Presentation</vt:lpstr>
      <vt:lpstr>PowerPoint Presentation</vt:lpstr>
      <vt:lpstr>Témata WS</vt:lpstr>
      <vt:lpstr>Výzvy a příležitosti pro region</vt:lpstr>
      <vt:lpstr>Závěr</vt:lpstr>
      <vt:lpstr>Kontakt</vt:lpstr>
      <vt:lpstr>Děkujeme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nadpis</dc:title>
  <dc:creator>Tereza Fialová</dc:creator>
  <cp:revision>1</cp:revision>
  <cp:lastPrinted>2023-02-08T08:42:09Z</cp:lastPrinted>
  <dcterms:created xsi:type="dcterms:W3CDTF">2022-04-28T12:36:51Z</dcterms:created>
  <dcterms:modified xsi:type="dcterms:W3CDTF">2023-10-04T06:21:09Z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0x01010019ECC0D4F91C9841AE9D61F00DEEF697</vt:lpwstr>
  </property>
  <property fmtid="{D5CDD505-2E9C-101B-9397-08002B2CF9AE}" pid="3" name="MediaServiceImageTags">
    <vt:lpwstr/>
  </property>
</Properties>
</file>