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  <p:sldMasterId id="2147483680" r:id="rId6"/>
    <p:sldMasterId id="2147483682" r:id="rId7"/>
  </p:sldMasterIdLst>
  <p:notesMasterIdLst>
    <p:notesMasterId r:id="rId47"/>
  </p:notesMasterIdLst>
  <p:sldIdLst>
    <p:sldId id="258" r:id="rId8"/>
    <p:sldId id="652" r:id="rId9"/>
    <p:sldId id="768" r:id="rId10"/>
    <p:sldId id="674" r:id="rId11"/>
    <p:sldId id="793" r:id="rId12"/>
    <p:sldId id="595" r:id="rId13"/>
    <p:sldId id="794" r:id="rId14"/>
    <p:sldId id="602" r:id="rId15"/>
    <p:sldId id="653" r:id="rId16"/>
    <p:sldId id="686" r:id="rId17"/>
    <p:sldId id="291" r:id="rId18"/>
    <p:sldId id="294" r:id="rId19"/>
    <p:sldId id="616" r:id="rId20"/>
    <p:sldId id="687" r:id="rId21"/>
    <p:sldId id="803" r:id="rId22"/>
    <p:sldId id="290" r:id="rId23"/>
    <p:sldId id="688" r:id="rId24"/>
    <p:sldId id="801" r:id="rId25"/>
    <p:sldId id="689" r:id="rId26"/>
    <p:sldId id="694" r:id="rId27"/>
    <p:sldId id="690" r:id="rId28"/>
    <p:sldId id="657" r:id="rId29"/>
    <p:sldId id="795" r:id="rId30"/>
    <p:sldId id="798" r:id="rId31"/>
    <p:sldId id="691" r:id="rId32"/>
    <p:sldId id="805" r:id="rId33"/>
    <p:sldId id="806" r:id="rId34"/>
    <p:sldId id="603" r:id="rId35"/>
    <p:sldId id="802" r:id="rId36"/>
    <p:sldId id="715" r:id="rId37"/>
    <p:sldId id="788" r:id="rId38"/>
    <p:sldId id="807" r:id="rId39"/>
    <p:sldId id="419" r:id="rId40"/>
    <p:sldId id="808" r:id="rId41"/>
    <p:sldId id="704" r:id="rId42"/>
    <p:sldId id="267" r:id="rId43"/>
    <p:sldId id="810" r:id="rId44"/>
    <p:sldId id="811" r:id="rId45"/>
    <p:sldId id="756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B4"/>
    <a:srgbClr val="003CA5"/>
    <a:srgbClr val="DBDBDB"/>
    <a:srgbClr val="FAD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C85C8-B5C8-4556-B3B5-7D8044768533}" v="31" dt="2023-09-25T17:16:09.512"/>
    <p1510:client id="{30B7241A-1D89-6CE4-A531-F8EE8B5C3E2D}" v="5" dt="2023-09-27T06:48:54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78629" autoAdjust="0"/>
  </p:normalViewPr>
  <p:slideViewPr>
    <p:cSldViewPr snapToGrid="0">
      <p:cViewPr varScale="1">
        <p:scale>
          <a:sx n="90" d="100"/>
          <a:sy n="90" d="100"/>
        </p:scale>
        <p:origin x="1260" y="63"/>
      </p:cViewPr>
      <p:guideLst>
        <p:guide orient="horz" pos="981"/>
        <p:guide pos="57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an Edl" userId="S::edl@rra-pk.cz::e1cd9230-9068-4aa7-8bba-129b01668735" providerId="AD" clId="Web-{30B7241A-1D89-6CE4-A531-F8EE8B5C3E2D}"/>
    <pc:docChg chg="modSld">
      <pc:chgData name="Milan Edl" userId="S::edl@rra-pk.cz::e1cd9230-9068-4aa7-8bba-129b01668735" providerId="AD" clId="Web-{30B7241A-1D89-6CE4-A531-F8EE8B5C3E2D}" dt="2023-09-27T06:48:52.620" v="4" actId="20577"/>
      <pc:docMkLst>
        <pc:docMk/>
      </pc:docMkLst>
      <pc:sldChg chg="modSp">
        <pc:chgData name="Milan Edl" userId="S::edl@rra-pk.cz::e1cd9230-9068-4aa7-8bba-129b01668735" providerId="AD" clId="Web-{30B7241A-1D89-6CE4-A531-F8EE8B5C3E2D}" dt="2023-09-27T06:35:39.116" v="1" actId="20577"/>
        <pc:sldMkLst>
          <pc:docMk/>
          <pc:sldMk cId="4051672332" sldId="258"/>
        </pc:sldMkLst>
        <pc:spChg chg="mod">
          <ac:chgData name="Milan Edl" userId="S::edl@rra-pk.cz::e1cd9230-9068-4aa7-8bba-129b01668735" providerId="AD" clId="Web-{30B7241A-1D89-6CE4-A531-F8EE8B5C3E2D}" dt="2023-09-27T06:35:39.116" v="1" actId="20577"/>
          <ac:spMkLst>
            <pc:docMk/>
            <pc:sldMk cId="4051672332" sldId="258"/>
            <ac:spMk id="2" creationId="{AC90FF00-BAC4-3440-B524-A5F0E51AB416}"/>
          </ac:spMkLst>
        </pc:spChg>
      </pc:sldChg>
      <pc:sldChg chg="modSp">
        <pc:chgData name="Milan Edl" userId="S::edl@rra-pk.cz::e1cd9230-9068-4aa7-8bba-129b01668735" providerId="AD" clId="Web-{30B7241A-1D89-6CE4-A531-F8EE8B5C3E2D}" dt="2023-09-27T06:48:52.620" v="4" actId="20577"/>
        <pc:sldMkLst>
          <pc:docMk/>
          <pc:sldMk cId="750047883" sldId="811"/>
        </pc:sldMkLst>
        <pc:spChg chg="mod">
          <ac:chgData name="Milan Edl" userId="S::edl@rra-pk.cz::e1cd9230-9068-4aa7-8bba-129b01668735" providerId="AD" clId="Web-{30B7241A-1D89-6CE4-A531-F8EE8B5C3E2D}" dt="2023-09-27T06:48:52.620" v="4" actId="20577"/>
          <ac:spMkLst>
            <pc:docMk/>
            <pc:sldMk cId="750047883" sldId="811"/>
            <ac:spMk id="2" creationId="{FC91D6FD-3364-004A-9BD4-3884186ED383}"/>
          </ac:spMkLst>
        </pc:spChg>
      </pc:sldChg>
    </pc:docChg>
  </pc:docChgLst>
  <pc:docChgLst>
    <pc:chgData name="David Uhlíř | JIC" userId="8b1180d4-63e2-42f2-88d6-813e57b51d36" providerId="ADAL" clId="{001C85C8-B5C8-4556-B3B5-7D8044768533}"/>
    <pc:docChg chg="undo custSel addSld delSld modSld sldOrd">
      <pc:chgData name="David Uhlíř | JIC" userId="8b1180d4-63e2-42f2-88d6-813e57b51d36" providerId="ADAL" clId="{001C85C8-B5C8-4556-B3B5-7D8044768533}" dt="2023-09-25T17:17:59.270" v="1605" actId="20577"/>
      <pc:docMkLst>
        <pc:docMk/>
      </pc:docMkLst>
      <pc:sldChg chg="modSp mod">
        <pc:chgData name="David Uhlíř | JIC" userId="8b1180d4-63e2-42f2-88d6-813e57b51d36" providerId="ADAL" clId="{001C85C8-B5C8-4556-B3B5-7D8044768533}" dt="2023-09-25T17:16:14.491" v="1533" actId="20577"/>
        <pc:sldMkLst>
          <pc:docMk/>
          <pc:sldMk cId="4051672332" sldId="258"/>
        </pc:sldMkLst>
        <pc:spChg chg="mod">
          <ac:chgData name="David Uhlíř | JIC" userId="8b1180d4-63e2-42f2-88d6-813e57b51d36" providerId="ADAL" clId="{001C85C8-B5C8-4556-B3B5-7D8044768533}" dt="2023-09-25T17:16:14.491" v="1533" actId="20577"/>
          <ac:spMkLst>
            <pc:docMk/>
            <pc:sldMk cId="4051672332" sldId="258"/>
            <ac:spMk id="2" creationId="{AC90FF00-BAC4-3440-B524-A5F0E51AB416}"/>
          </ac:spMkLst>
        </pc:spChg>
      </pc:sldChg>
      <pc:sldChg chg="ord">
        <pc:chgData name="David Uhlíř | JIC" userId="8b1180d4-63e2-42f2-88d6-813e57b51d36" providerId="ADAL" clId="{001C85C8-B5C8-4556-B3B5-7D8044768533}" dt="2023-09-25T16:45:37.233" v="1191"/>
        <pc:sldMkLst>
          <pc:docMk/>
          <pc:sldMk cId="3138409518" sldId="267"/>
        </pc:sldMkLst>
      </pc:sldChg>
      <pc:sldChg chg="del">
        <pc:chgData name="David Uhlíř | JIC" userId="8b1180d4-63e2-42f2-88d6-813e57b51d36" providerId="ADAL" clId="{001C85C8-B5C8-4556-B3B5-7D8044768533}" dt="2023-09-25T17:10:21.304" v="1469" actId="47"/>
        <pc:sldMkLst>
          <pc:docMk/>
          <pc:sldMk cId="641982017" sldId="270"/>
        </pc:sldMkLst>
      </pc:sldChg>
      <pc:sldChg chg="del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871875596" sldId="280"/>
        </pc:sldMkLst>
      </pc:sldChg>
      <pc:sldChg chg="add">
        <pc:chgData name="David Uhlíř | JIC" userId="8b1180d4-63e2-42f2-88d6-813e57b51d36" providerId="ADAL" clId="{001C85C8-B5C8-4556-B3B5-7D8044768533}" dt="2023-09-25T16:20:58.853" v="306"/>
        <pc:sldMkLst>
          <pc:docMk/>
          <pc:sldMk cId="1816498820" sldId="290"/>
        </pc:sldMkLst>
      </pc:sldChg>
      <pc:sldChg chg="add">
        <pc:chgData name="David Uhlíř | JIC" userId="8b1180d4-63e2-42f2-88d6-813e57b51d36" providerId="ADAL" clId="{001C85C8-B5C8-4556-B3B5-7D8044768533}" dt="2023-09-25T16:23:52.998" v="519"/>
        <pc:sldMkLst>
          <pc:docMk/>
          <pc:sldMk cId="42948735" sldId="291"/>
        </pc:sldMkLst>
      </pc:sldChg>
      <pc:sldChg chg="add">
        <pc:chgData name="David Uhlíř | JIC" userId="8b1180d4-63e2-42f2-88d6-813e57b51d36" providerId="ADAL" clId="{001C85C8-B5C8-4556-B3B5-7D8044768533}" dt="2023-09-25T16:23:52.998" v="519"/>
        <pc:sldMkLst>
          <pc:docMk/>
          <pc:sldMk cId="4207855621" sldId="294"/>
        </pc:sldMkLst>
      </pc:sldChg>
      <pc:sldChg chg="del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2853552239" sldId="327"/>
        </pc:sldMkLst>
      </pc:sldChg>
      <pc:sldChg chg="delSp modSp mod ord modShow">
        <pc:chgData name="David Uhlíř | JIC" userId="8b1180d4-63e2-42f2-88d6-813e57b51d36" providerId="ADAL" clId="{001C85C8-B5C8-4556-B3B5-7D8044768533}" dt="2023-09-25T17:13:54.596" v="1482" actId="478"/>
        <pc:sldMkLst>
          <pc:docMk/>
          <pc:sldMk cId="672681439" sldId="419"/>
        </pc:sldMkLst>
        <pc:spChg chg="mod">
          <ac:chgData name="David Uhlíř | JIC" userId="8b1180d4-63e2-42f2-88d6-813e57b51d36" providerId="ADAL" clId="{001C85C8-B5C8-4556-B3B5-7D8044768533}" dt="2023-09-25T17:13:37.975" v="1481" actId="207"/>
          <ac:spMkLst>
            <pc:docMk/>
            <pc:sldMk cId="672681439" sldId="419"/>
            <ac:spMk id="6" creationId="{B74264E1-0AEA-4487-837C-A26C48DD694A}"/>
          </ac:spMkLst>
        </pc:spChg>
        <pc:spChg chg="del">
          <ac:chgData name="David Uhlíř | JIC" userId="8b1180d4-63e2-42f2-88d6-813e57b51d36" providerId="ADAL" clId="{001C85C8-B5C8-4556-B3B5-7D8044768533}" dt="2023-09-25T17:13:54.596" v="1482" actId="478"/>
          <ac:spMkLst>
            <pc:docMk/>
            <pc:sldMk cId="672681439" sldId="419"/>
            <ac:spMk id="18" creationId="{66080582-AE25-43E6-B006-BF7BCC70C228}"/>
          </ac:spMkLst>
        </pc:spChg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1257716031" sldId="437"/>
        </pc:sldMkLst>
      </pc:sldChg>
      <pc:sldChg chg="add mod modShow">
        <pc:chgData name="David Uhlíř | JIC" userId="8b1180d4-63e2-42f2-88d6-813e57b51d36" providerId="ADAL" clId="{001C85C8-B5C8-4556-B3B5-7D8044768533}" dt="2023-09-25T15:52:21.357" v="190" actId="729"/>
        <pc:sldMkLst>
          <pc:docMk/>
          <pc:sldMk cId="2948268376" sldId="595"/>
        </pc:sldMkLst>
      </pc:sldChg>
      <pc:sldChg chg="add">
        <pc:chgData name="David Uhlíř | JIC" userId="8b1180d4-63e2-42f2-88d6-813e57b51d36" providerId="ADAL" clId="{001C85C8-B5C8-4556-B3B5-7D8044768533}" dt="2023-09-25T16:41:02.614" v="959"/>
        <pc:sldMkLst>
          <pc:docMk/>
          <pc:sldMk cId="991584870" sldId="603"/>
        </pc:sldMkLst>
      </pc:sldChg>
      <pc:sldChg chg="ord">
        <pc:chgData name="David Uhlíř | JIC" userId="8b1180d4-63e2-42f2-88d6-813e57b51d36" providerId="ADAL" clId="{001C85C8-B5C8-4556-B3B5-7D8044768533}" dt="2023-09-25T17:09:53.225" v="1468"/>
        <pc:sldMkLst>
          <pc:docMk/>
          <pc:sldMk cId="563121231" sldId="616"/>
        </pc:sldMkLst>
      </pc:sldChg>
      <pc:sldChg chg="del">
        <pc:chgData name="David Uhlíř | JIC" userId="8b1180d4-63e2-42f2-88d6-813e57b51d36" providerId="ADAL" clId="{001C85C8-B5C8-4556-B3B5-7D8044768533}" dt="2023-09-25T17:08:37.674" v="1462" actId="47"/>
        <pc:sldMkLst>
          <pc:docMk/>
          <pc:sldMk cId="336508544" sldId="618"/>
        </pc:sldMkLst>
      </pc:sldChg>
      <pc:sldChg chg="del">
        <pc:chgData name="David Uhlíř | JIC" userId="8b1180d4-63e2-42f2-88d6-813e57b51d36" providerId="ADAL" clId="{001C85C8-B5C8-4556-B3B5-7D8044768533}" dt="2023-09-25T17:08:37.674" v="1462" actId="47"/>
        <pc:sldMkLst>
          <pc:docMk/>
          <pc:sldMk cId="2571513511" sldId="620"/>
        </pc:sldMkLst>
      </pc:sldChg>
      <pc:sldChg chg="del">
        <pc:chgData name="David Uhlíř | JIC" userId="8b1180d4-63e2-42f2-88d6-813e57b51d36" providerId="ADAL" clId="{001C85C8-B5C8-4556-B3B5-7D8044768533}" dt="2023-09-25T17:05:50.956" v="1443" actId="47"/>
        <pc:sldMkLst>
          <pc:docMk/>
          <pc:sldMk cId="0" sldId="622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304715916" sldId="635"/>
        </pc:sldMkLst>
      </pc:sldChg>
      <pc:sldChg chg="del">
        <pc:chgData name="David Uhlíř | JIC" userId="8b1180d4-63e2-42f2-88d6-813e57b51d36" providerId="ADAL" clId="{001C85C8-B5C8-4556-B3B5-7D8044768533}" dt="2023-09-25T17:08:37.674" v="1462" actId="47"/>
        <pc:sldMkLst>
          <pc:docMk/>
          <pc:sldMk cId="1193198969" sldId="638"/>
        </pc:sldMkLst>
      </pc:sldChg>
      <pc:sldChg chg="del">
        <pc:chgData name="David Uhlíř | JIC" userId="8b1180d4-63e2-42f2-88d6-813e57b51d36" providerId="ADAL" clId="{001C85C8-B5C8-4556-B3B5-7D8044768533}" dt="2023-09-25T17:08:37.674" v="1462" actId="47"/>
        <pc:sldMkLst>
          <pc:docMk/>
          <pc:sldMk cId="2231090261" sldId="639"/>
        </pc:sldMkLst>
      </pc:sldChg>
      <pc:sldChg chg="del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3653666009" sldId="640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137954988" sldId="641"/>
        </pc:sldMkLst>
      </pc:sldChg>
      <pc:sldChg chg="mod modShow">
        <pc:chgData name="David Uhlíř | JIC" userId="8b1180d4-63e2-42f2-88d6-813e57b51d36" providerId="ADAL" clId="{001C85C8-B5C8-4556-B3B5-7D8044768533}" dt="2023-09-25T15:32:35.543" v="173" actId="729"/>
        <pc:sldMkLst>
          <pc:docMk/>
          <pc:sldMk cId="2381577225" sldId="652"/>
        </pc:sldMkLst>
      </pc:sldChg>
      <pc:sldChg chg="modSp add mod">
        <pc:chgData name="David Uhlíř | JIC" userId="8b1180d4-63e2-42f2-88d6-813e57b51d36" providerId="ADAL" clId="{001C85C8-B5C8-4556-B3B5-7D8044768533}" dt="2023-09-25T16:21:38.152" v="385" actId="6549"/>
        <pc:sldMkLst>
          <pc:docMk/>
          <pc:sldMk cId="3020333830" sldId="653"/>
        </pc:sldMkLst>
        <pc:spChg chg="mod">
          <ac:chgData name="David Uhlíř | JIC" userId="8b1180d4-63e2-42f2-88d6-813e57b51d36" providerId="ADAL" clId="{001C85C8-B5C8-4556-B3B5-7D8044768533}" dt="2023-09-25T16:21:08.765" v="335" actId="27636"/>
          <ac:spMkLst>
            <pc:docMk/>
            <pc:sldMk cId="3020333830" sldId="653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6:21:38.152" v="385" actId="6549"/>
          <ac:spMkLst>
            <pc:docMk/>
            <pc:sldMk cId="3020333830" sldId="653"/>
            <ac:spMk id="5" creationId="{BAB2A964-4EE5-400C-BC49-B368758A8AD2}"/>
          </ac:spMkLst>
        </pc:spChg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035406313" sldId="654"/>
        </pc:sldMkLst>
      </pc:sldChg>
      <pc:sldChg chg="add ord">
        <pc:chgData name="David Uhlíř | JIC" userId="8b1180d4-63e2-42f2-88d6-813e57b51d36" providerId="ADAL" clId="{001C85C8-B5C8-4556-B3B5-7D8044768533}" dt="2023-09-25T16:35:51.364" v="877"/>
        <pc:sldMkLst>
          <pc:docMk/>
          <pc:sldMk cId="959608467" sldId="657"/>
        </pc:sldMkLst>
      </pc:sldChg>
      <pc:sldChg chg="del">
        <pc:chgData name="David Uhlíř | JIC" userId="8b1180d4-63e2-42f2-88d6-813e57b51d36" providerId="ADAL" clId="{001C85C8-B5C8-4556-B3B5-7D8044768533}" dt="2023-09-25T17:05:37.145" v="1442" actId="47"/>
        <pc:sldMkLst>
          <pc:docMk/>
          <pc:sldMk cId="1333951614" sldId="668"/>
        </pc:sldMkLst>
      </pc:sldChg>
      <pc:sldChg chg="add">
        <pc:chgData name="David Uhlíř | JIC" userId="8b1180d4-63e2-42f2-88d6-813e57b51d36" providerId="ADAL" clId="{001C85C8-B5C8-4556-B3B5-7D8044768533}" dt="2023-09-25T16:00:09.654" v="195"/>
        <pc:sldMkLst>
          <pc:docMk/>
          <pc:sldMk cId="2454921333" sldId="674"/>
        </pc:sldMkLst>
      </pc:sldChg>
      <pc:sldChg chg="modSp add mod">
        <pc:chgData name="David Uhlíř | JIC" userId="8b1180d4-63e2-42f2-88d6-813e57b51d36" providerId="ADAL" clId="{001C85C8-B5C8-4556-B3B5-7D8044768533}" dt="2023-09-25T16:22:14.720" v="423" actId="27636"/>
        <pc:sldMkLst>
          <pc:docMk/>
          <pc:sldMk cId="309307984" sldId="686"/>
        </pc:sldMkLst>
        <pc:spChg chg="mod">
          <ac:chgData name="David Uhlíř | JIC" userId="8b1180d4-63e2-42f2-88d6-813e57b51d36" providerId="ADAL" clId="{001C85C8-B5C8-4556-B3B5-7D8044768533}" dt="2023-09-25T16:22:14.720" v="423" actId="27636"/>
          <ac:spMkLst>
            <pc:docMk/>
            <pc:sldMk cId="309307984" sldId="686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6:21:59.653" v="421" actId="6549"/>
          <ac:spMkLst>
            <pc:docMk/>
            <pc:sldMk cId="309307984" sldId="686"/>
            <ac:spMk id="5" creationId="{BAB2A964-4EE5-400C-BC49-B368758A8AD2}"/>
          </ac:spMkLst>
        </pc:spChg>
      </pc:sldChg>
      <pc:sldChg chg="modSp add mod">
        <pc:chgData name="David Uhlíř | JIC" userId="8b1180d4-63e2-42f2-88d6-813e57b51d36" providerId="ADAL" clId="{001C85C8-B5C8-4556-B3B5-7D8044768533}" dt="2023-09-25T17:09:12.202" v="1464" actId="20577"/>
        <pc:sldMkLst>
          <pc:docMk/>
          <pc:sldMk cId="1797576222" sldId="687"/>
        </pc:sldMkLst>
        <pc:spChg chg="mod">
          <ac:chgData name="David Uhlíř | JIC" userId="8b1180d4-63e2-42f2-88d6-813e57b51d36" providerId="ADAL" clId="{001C85C8-B5C8-4556-B3B5-7D8044768533}" dt="2023-09-25T16:22:33.891" v="425" actId="27636"/>
          <ac:spMkLst>
            <pc:docMk/>
            <pc:sldMk cId="1797576222" sldId="687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7:09:12.202" v="1464" actId="20577"/>
          <ac:spMkLst>
            <pc:docMk/>
            <pc:sldMk cId="1797576222" sldId="687"/>
            <ac:spMk id="5" creationId="{BAB2A964-4EE5-400C-BC49-B368758A8AD2}"/>
          </ac:spMkLst>
        </pc:spChg>
      </pc:sldChg>
      <pc:sldChg chg="modSp add mod">
        <pc:chgData name="David Uhlíř | JIC" userId="8b1180d4-63e2-42f2-88d6-813e57b51d36" providerId="ADAL" clId="{001C85C8-B5C8-4556-B3B5-7D8044768533}" dt="2023-09-25T16:38:03.411" v="925" actId="20577"/>
        <pc:sldMkLst>
          <pc:docMk/>
          <pc:sldMk cId="1871938343" sldId="688"/>
        </pc:sldMkLst>
        <pc:spChg chg="mod">
          <ac:chgData name="David Uhlíř | JIC" userId="8b1180d4-63e2-42f2-88d6-813e57b51d36" providerId="ADAL" clId="{001C85C8-B5C8-4556-B3B5-7D8044768533}" dt="2023-09-25T16:24:16.942" v="523" actId="27636"/>
          <ac:spMkLst>
            <pc:docMk/>
            <pc:sldMk cId="1871938343" sldId="688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6:38:03.411" v="925" actId="20577"/>
          <ac:spMkLst>
            <pc:docMk/>
            <pc:sldMk cId="1871938343" sldId="688"/>
            <ac:spMk id="5" creationId="{BAB2A964-4EE5-400C-BC49-B368758A8AD2}"/>
          </ac:spMkLst>
        </pc:spChg>
      </pc:sldChg>
      <pc:sldChg chg="modSp add mod">
        <pc:chgData name="David Uhlíř | JIC" userId="8b1180d4-63e2-42f2-88d6-813e57b51d36" providerId="ADAL" clId="{001C85C8-B5C8-4556-B3B5-7D8044768533}" dt="2023-09-25T16:25:48.016" v="646" actId="6549"/>
        <pc:sldMkLst>
          <pc:docMk/>
          <pc:sldMk cId="1143762333" sldId="689"/>
        </pc:sldMkLst>
        <pc:spChg chg="mod">
          <ac:chgData name="David Uhlíř | JIC" userId="8b1180d4-63e2-42f2-88d6-813e57b51d36" providerId="ADAL" clId="{001C85C8-B5C8-4556-B3B5-7D8044768533}" dt="2023-09-25T16:25:20.840" v="618" actId="27636"/>
          <ac:spMkLst>
            <pc:docMk/>
            <pc:sldMk cId="1143762333" sldId="689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6:25:48.016" v="646" actId="6549"/>
          <ac:spMkLst>
            <pc:docMk/>
            <pc:sldMk cId="1143762333" sldId="689"/>
            <ac:spMk id="5" creationId="{BAB2A964-4EE5-400C-BC49-B368758A8AD2}"/>
          </ac:spMkLst>
        </pc:spChg>
      </pc:sldChg>
      <pc:sldChg chg="modSp add mod">
        <pc:chgData name="David Uhlíř | JIC" userId="8b1180d4-63e2-42f2-88d6-813e57b51d36" providerId="ADAL" clId="{001C85C8-B5C8-4556-B3B5-7D8044768533}" dt="2023-09-25T16:26:08.615" v="665" actId="20577"/>
        <pc:sldMkLst>
          <pc:docMk/>
          <pc:sldMk cId="1868162649" sldId="690"/>
        </pc:sldMkLst>
        <pc:spChg chg="mod">
          <ac:chgData name="David Uhlíř | JIC" userId="8b1180d4-63e2-42f2-88d6-813e57b51d36" providerId="ADAL" clId="{001C85C8-B5C8-4556-B3B5-7D8044768533}" dt="2023-09-25T16:26:02.014" v="648" actId="27636"/>
          <ac:spMkLst>
            <pc:docMk/>
            <pc:sldMk cId="1868162649" sldId="690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6:26:08.615" v="665" actId="20577"/>
          <ac:spMkLst>
            <pc:docMk/>
            <pc:sldMk cId="1868162649" sldId="690"/>
            <ac:spMk id="5" creationId="{BAB2A964-4EE5-400C-BC49-B368758A8AD2}"/>
          </ac:spMkLst>
        </pc:spChg>
      </pc:sldChg>
      <pc:sldChg chg="modSp add mod">
        <pc:chgData name="David Uhlíř | JIC" userId="8b1180d4-63e2-42f2-88d6-813e57b51d36" providerId="ADAL" clId="{001C85C8-B5C8-4556-B3B5-7D8044768533}" dt="2023-09-25T17:13:10.566" v="1480" actId="6549"/>
        <pc:sldMkLst>
          <pc:docMk/>
          <pc:sldMk cId="3064421757" sldId="691"/>
        </pc:sldMkLst>
        <pc:spChg chg="mod">
          <ac:chgData name="David Uhlíř | JIC" userId="8b1180d4-63e2-42f2-88d6-813e57b51d36" providerId="ADAL" clId="{001C85C8-B5C8-4556-B3B5-7D8044768533}" dt="2023-09-25T16:26:24.950" v="667" actId="27636"/>
          <ac:spMkLst>
            <pc:docMk/>
            <pc:sldMk cId="3064421757" sldId="691"/>
            <ac:spMk id="2" creationId="{FC91D6FD-3364-004A-9BD4-3884186ED383}"/>
          </ac:spMkLst>
        </pc:spChg>
        <pc:spChg chg="mod">
          <ac:chgData name="David Uhlíř | JIC" userId="8b1180d4-63e2-42f2-88d6-813e57b51d36" providerId="ADAL" clId="{001C85C8-B5C8-4556-B3B5-7D8044768533}" dt="2023-09-25T17:13:10.566" v="1480" actId="6549"/>
          <ac:spMkLst>
            <pc:docMk/>
            <pc:sldMk cId="3064421757" sldId="691"/>
            <ac:spMk id="5" creationId="{BAB2A964-4EE5-400C-BC49-B368758A8AD2}"/>
          </ac:spMkLst>
        </pc:spChg>
      </pc:sldChg>
      <pc:sldChg chg="add del mod modShow">
        <pc:chgData name="David Uhlíř | JIC" userId="8b1180d4-63e2-42f2-88d6-813e57b51d36" providerId="ADAL" clId="{001C85C8-B5C8-4556-B3B5-7D8044768533}" dt="2023-09-25T17:06:17.395" v="1446" actId="47"/>
        <pc:sldMkLst>
          <pc:docMk/>
          <pc:sldMk cId="159831665" sldId="692"/>
        </pc:sldMkLst>
      </pc:sldChg>
      <pc:sldChg chg="add del mod modShow">
        <pc:chgData name="David Uhlíř | JIC" userId="8b1180d4-63e2-42f2-88d6-813e57b51d36" providerId="ADAL" clId="{001C85C8-B5C8-4556-B3B5-7D8044768533}" dt="2023-09-25T17:06:17.395" v="1446" actId="47"/>
        <pc:sldMkLst>
          <pc:docMk/>
          <pc:sldMk cId="3601949116" sldId="693"/>
        </pc:sldMkLst>
      </pc:sldChg>
      <pc:sldChg chg="modSp add mod">
        <pc:chgData name="David Uhlíř | JIC" userId="8b1180d4-63e2-42f2-88d6-813e57b51d36" providerId="ADAL" clId="{001C85C8-B5C8-4556-B3B5-7D8044768533}" dt="2023-09-25T17:06:56.120" v="1453" actId="1076"/>
        <pc:sldMkLst>
          <pc:docMk/>
          <pc:sldMk cId="911107157" sldId="694"/>
        </pc:sldMkLst>
        <pc:picChg chg="mod">
          <ac:chgData name="David Uhlíř | JIC" userId="8b1180d4-63e2-42f2-88d6-813e57b51d36" providerId="ADAL" clId="{001C85C8-B5C8-4556-B3B5-7D8044768533}" dt="2023-09-25T17:06:56.120" v="1453" actId="1076"/>
          <ac:picMkLst>
            <pc:docMk/>
            <pc:sldMk cId="911107157" sldId="694"/>
            <ac:picMk id="11" creationId="{9127077C-3EE6-44FF-9F7D-2D810F11FC3B}"/>
          </ac:picMkLst>
        </pc:picChg>
        <pc:picChg chg="mod">
          <ac:chgData name="David Uhlíř | JIC" userId="8b1180d4-63e2-42f2-88d6-813e57b51d36" providerId="ADAL" clId="{001C85C8-B5C8-4556-B3B5-7D8044768533}" dt="2023-09-25T17:06:48.088" v="1451" actId="1076"/>
          <ac:picMkLst>
            <pc:docMk/>
            <pc:sldMk cId="911107157" sldId="694"/>
            <ac:picMk id="13" creationId="{8EC8DFCD-A063-47DD-821E-8F53FBE0DA30}"/>
          </ac:picMkLst>
        </pc:picChg>
      </pc:sldChg>
      <pc:sldChg chg="add 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321620607" sldId="696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634216116" sldId="699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1079352234" sldId="708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3870012162" sldId="709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3993301648" sldId="710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3475393559" sldId="716"/>
        </pc:sldMkLst>
      </pc:sldChg>
      <pc:sldChg chg="del mod modShow">
        <pc:chgData name="David Uhlíř | JIC" userId="8b1180d4-63e2-42f2-88d6-813e57b51d36" providerId="ADAL" clId="{001C85C8-B5C8-4556-B3B5-7D8044768533}" dt="2023-09-25T17:05:54.134" v="1444" actId="47"/>
        <pc:sldMkLst>
          <pc:docMk/>
          <pc:sldMk cId="752499171" sldId="717"/>
        </pc:sldMkLst>
      </pc:sldChg>
      <pc:sldChg chg="del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3178787643" sldId="718"/>
        </pc:sldMkLst>
      </pc:sldChg>
      <pc:sldChg chg="add del mod modShow">
        <pc:chgData name="David Uhlíř | JIC" userId="8b1180d4-63e2-42f2-88d6-813e57b51d36" providerId="ADAL" clId="{001C85C8-B5C8-4556-B3B5-7D8044768533}" dt="2023-09-25T17:06:06.177" v="1445" actId="47"/>
        <pc:sldMkLst>
          <pc:docMk/>
          <pc:sldMk cId="1991259714" sldId="719"/>
        </pc:sldMkLst>
      </pc:sldChg>
      <pc:sldChg chg="addSp delSp modSp mod modShow">
        <pc:chgData name="David Uhlíř | JIC" userId="8b1180d4-63e2-42f2-88d6-813e57b51d36" providerId="ADAL" clId="{001C85C8-B5C8-4556-B3B5-7D8044768533}" dt="2023-09-25T15:27:15.194" v="66" actId="729"/>
        <pc:sldMkLst>
          <pc:docMk/>
          <pc:sldMk cId="2259931930" sldId="768"/>
        </pc:sldMkLst>
        <pc:spChg chg="mod">
          <ac:chgData name="David Uhlíř | JIC" userId="8b1180d4-63e2-42f2-88d6-813e57b51d36" providerId="ADAL" clId="{001C85C8-B5C8-4556-B3B5-7D8044768533}" dt="2023-09-25T15:26:41.229" v="62" actId="6549"/>
          <ac:spMkLst>
            <pc:docMk/>
            <pc:sldMk cId="2259931930" sldId="768"/>
            <ac:spMk id="103" creationId="{00000000-0000-0000-0000-000000000000}"/>
          </ac:spMkLst>
        </pc:spChg>
        <pc:picChg chg="add del mod">
          <ac:chgData name="David Uhlíř | JIC" userId="8b1180d4-63e2-42f2-88d6-813e57b51d36" providerId="ADAL" clId="{001C85C8-B5C8-4556-B3B5-7D8044768533}" dt="2023-09-25T15:27:02.166" v="64" actId="21"/>
          <ac:picMkLst>
            <pc:docMk/>
            <pc:sldMk cId="2259931930" sldId="768"/>
            <ac:picMk id="3" creationId="{990EE263-6901-0B4F-6FEF-6D475F5E389E}"/>
          </ac:picMkLst>
        </pc:picChg>
        <pc:picChg chg="mod">
          <ac:chgData name="David Uhlíř | JIC" userId="8b1180d4-63e2-42f2-88d6-813e57b51d36" providerId="ADAL" clId="{001C85C8-B5C8-4556-B3B5-7D8044768533}" dt="2023-09-25T15:27:06.112" v="65" actId="1076"/>
          <ac:picMkLst>
            <pc:docMk/>
            <pc:sldMk cId="2259931930" sldId="768"/>
            <ac:picMk id="12" creationId="{AEBA4DF3-F114-FB48-A374-E0036DAA0560}"/>
          </ac:picMkLst>
        </pc:picChg>
      </pc:sldChg>
      <pc:sldChg chg="del">
        <pc:chgData name="David Uhlíř | JIC" userId="8b1180d4-63e2-42f2-88d6-813e57b51d36" providerId="ADAL" clId="{001C85C8-B5C8-4556-B3B5-7D8044768533}" dt="2023-09-25T17:10:29.758" v="1470" actId="47"/>
        <pc:sldMkLst>
          <pc:docMk/>
          <pc:sldMk cId="321384692" sldId="769"/>
        </pc:sldMkLst>
      </pc:sldChg>
      <pc:sldChg chg="del">
        <pc:chgData name="David Uhlíř | JIC" userId="8b1180d4-63e2-42f2-88d6-813e57b51d36" providerId="ADAL" clId="{001C85C8-B5C8-4556-B3B5-7D8044768533}" dt="2023-09-25T17:06:06.177" v="1445" actId="47"/>
        <pc:sldMkLst>
          <pc:docMk/>
          <pc:sldMk cId="1004366314" sldId="771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285853501" sldId="772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098072599" sldId="773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363681472" sldId="779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779414006" sldId="783"/>
        </pc:sldMkLst>
      </pc:sldChg>
      <pc:sldChg chg="del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4290268332" sldId="784"/>
        </pc:sldMkLst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245477700" sldId="785"/>
        </pc:sldMkLst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3117642082" sldId="786"/>
        </pc:sldMkLst>
      </pc:sldChg>
      <pc:sldChg chg="del mod modShow">
        <pc:chgData name="David Uhlíř | JIC" userId="8b1180d4-63e2-42f2-88d6-813e57b51d36" providerId="ADAL" clId="{001C85C8-B5C8-4556-B3B5-7D8044768533}" dt="2023-09-25T17:08:32.205" v="1461" actId="47"/>
        <pc:sldMkLst>
          <pc:docMk/>
          <pc:sldMk cId="3478023526" sldId="787"/>
        </pc:sldMkLst>
      </pc:sldChg>
      <pc:sldChg chg="modSp mod">
        <pc:chgData name="David Uhlíř | JIC" userId="8b1180d4-63e2-42f2-88d6-813e57b51d36" providerId="ADAL" clId="{001C85C8-B5C8-4556-B3B5-7D8044768533}" dt="2023-09-25T17:08:42.584" v="1463" actId="6549"/>
        <pc:sldMkLst>
          <pc:docMk/>
          <pc:sldMk cId="2901004682" sldId="788"/>
        </pc:sldMkLst>
        <pc:spChg chg="mod">
          <ac:chgData name="David Uhlíř | JIC" userId="8b1180d4-63e2-42f2-88d6-813e57b51d36" providerId="ADAL" clId="{001C85C8-B5C8-4556-B3B5-7D8044768533}" dt="2023-09-25T17:08:42.584" v="1463" actId="6549"/>
          <ac:spMkLst>
            <pc:docMk/>
            <pc:sldMk cId="2901004682" sldId="788"/>
            <ac:spMk id="2" creationId="{FC91D6FD-3364-004A-9BD4-3884186ED383}"/>
          </ac:spMkLst>
        </pc:spChg>
      </pc:sldChg>
      <pc:sldChg chg="del">
        <pc:chgData name="David Uhlíř | JIC" userId="8b1180d4-63e2-42f2-88d6-813e57b51d36" providerId="ADAL" clId="{001C85C8-B5C8-4556-B3B5-7D8044768533}" dt="2023-09-25T17:05:37.145" v="1442" actId="47"/>
        <pc:sldMkLst>
          <pc:docMk/>
          <pc:sldMk cId="3338820899" sldId="789"/>
        </pc:sldMkLst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1408968189" sldId="790"/>
        </pc:sldMkLst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1401223557" sldId="791"/>
        </pc:sldMkLst>
      </pc:sldChg>
      <pc:sldChg chg="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3454178008" sldId="792"/>
        </pc:sldMkLst>
      </pc:sldChg>
      <pc:sldChg chg="addSp delSp modSp new mod">
        <pc:chgData name="David Uhlíř | JIC" userId="8b1180d4-63e2-42f2-88d6-813e57b51d36" providerId="ADAL" clId="{001C85C8-B5C8-4556-B3B5-7D8044768533}" dt="2023-09-25T15:34:26.024" v="188" actId="1076"/>
        <pc:sldMkLst>
          <pc:docMk/>
          <pc:sldMk cId="2535275428" sldId="793"/>
        </pc:sldMkLst>
        <pc:spChg chg="add mod">
          <ac:chgData name="David Uhlíř | JIC" userId="8b1180d4-63e2-42f2-88d6-813e57b51d36" providerId="ADAL" clId="{001C85C8-B5C8-4556-B3B5-7D8044768533}" dt="2023-09-25T15:34:26.024" v="188" actId="1076"/>
          <ac:spMkLst>
            <pc:docMk/>
            <pc:sldMk cId="2535275428" sldId="793"/>
            <ac:spMk id="7" creationId="{B516A3F9-879F-8FA3-5762-79D68ABCB35E}"/>
          </ac:spMkLst>
        </pc:spChg>
        <pc:picChg chg="add del mod">
          <ac:chgData name="David Uhlíř | JIC" userId="8b1180d4-63e2-42f2-88d6-813e57b51d36" providerId="ADAL" clId="{001C85C8-B5C8-4556-B3B5-7D8044768533}" dt="2023-09-25T15:27:29.540" v="69" actId="478"/>
          <ac:picMkLst>
            <pc:docMk/>
            <pc:sldMk cId="2535275428" sldId="793"/>
            <ac:picMk id="2" creationId="{28F671FF-54C0-43A2-2995-3AB33A37B8A6}"/>
          </ac:picMkLst>
        </pc:picChg>
        <pc:picChg chg="add mod">
          <ac:chgData name="David Uhlíř | JIC" userId="8b1180d4-63e2-42f2-88d6-813e57b51d36" providerId="ADAL" clId="{001C85C8-B5C8-4556-B3B5-7D8044768533}" dt="2023-09-25T15:28:43.409" v="75" actId="1076"/>
          <ac:picMkLst>
            <pc:docMk/>
            <pc:sldMk cId="2535275428" sldId="793"/>
            <ac:picMk id="4" creationId="{E1FDDCCA-5006-A538-3FE3-5B77A60CD954}"/>
          </ac:picMkLst>
        </pc:picChg>
        <pc:picChg chg="add mod">
          <ac:chgData name="David Uhlíř | JIC" userId="8b1180d4-63e2-42f2-88d6-813e57b51d36" providerId="ADAL" clId="{001C85C8-B5C8-4556-B3B5-7D8044768533}" dt="2023-09-25T15:28:45.559" v="76" actId="1076"/>
          <ac:picMkLst>
            <pc:docMk/>
            <pc:sldMk cId="2535275428" sldId="793"/>
            <ac:picMk id="6" creationId="{E0D36D65-00E8-0991-0CC5-E9ACD42BBA76}"/>
          </ac:picMkLst>
        </pc:picChg>
      </pc:sldChg>
      <pc:sldChg chg="add mod modShow">
        <pc:chgData name="David Uhlíř | JIC" userId="8b1180d4-63e2-42f2-88d6-813e57b51d36" providerId="ADAL" clId="{001C85C8-B5C8-4556-B3B5-7D8044768533}" dt="2023-09-25T15:52:41.475" v="193" actId="729"/>
        <pc:sldMkLst>
          <pc:docMk/>
          <pc:sldMk cId="1484305798" sldId="794"/>
        </pc:sldMkLst>
      </pc:sldChg>
      <pc:sldChg chg="add ord">
        <pc:chgData name="David Uhlíř | JIC" userId="8b1180d4-63e2-42f2-88d6-813e57b51d36" providerId="ADAL" clId="{001C85C8-B5C8-4556-B3B5-7D8044768533}" dt="2023-09-25T16:33:08.762" v="875"/>
        <pc:sldMkLst>
          <pc:docMk/>
          <pc:sldMk cId="2908261144" sldId="795"/>
        </pc:sldMkLst>
      </pc:sldChg>
      <pc:sldChg chg="add 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1597802807" sldId="796"/>
        </pc:sldMkLst>
      </pc:sldChg>
      <pc:sldChg chg="add del mod modShow">
        <pc:chgData name="David Uhlíř | JIC" userId="8b1180d4-63e2-42f2-88d6-813e57b51d36" providerId="ADAL" clId="{001C85C8-B5C8-4556-B3B5-7D8044768533}" dt="2023-09-25T17:08:06.807" v="1460" actId="47"/>
        <pc:sldMkLst>
          <pc:docMk/>
          <pc:sldMk cId="2028926274" sldId="797"/>
        </pc:sldMkLst>
      </pc:sldChg>
      <pc:sldChg chg="delSp modSp add mod ord">
        <pc:chgData name="David Uhlíř | JIC" userId="8b1180d4-63e2-42f2-88d6-813e57b51d36" providerId="ADAL" clId="{001C85C8-B5C8-4556-B3B5-7D8044768533}" dt="2023-09-25T16:36:48.572" v="892" actId="6549"/>
        <pc:sldMkLst>
          <pc:docMk/>
          <pc:sldMk cId="1112713840" sldId="798"/>
        </pc:sldMkLst>
        <pc:spChg chg="mod">
          <ac:chgData name="David Uhlíř | JIC" userId="8b1180d4-63e2-42f2-88d6-813e57b51d36" providerId="ADAL" clId="{001C85C8-B5C8-4556-B3B5-7D8044768533}" dt="2023-09-25T16:06:36.523" v="217" actId="20577"/>
          <ac:spMkLst>
            <pc:docMk/>
            <pc:sldMk cId="1112713840" sldId="798"/>
            <ac:spMk id="2" creationId="{ED7DEA6C-110D-5F42-A7CC-ED3FBA32EFFF}"/>
          </ac:spMkLst>
        </pc:spChg>
        <pc:spChg chg="mod">
          <ac:chgData name="David Uhlíř | JIC" userId="8b1180d4-63e2-42f2-88d6-813e57b51d36" providerId="ADAL" clId="{001C85C8-B5C8-4556-B3B5-7D8044768533}" dt="2023-09-25T16:06:39.729" v="219" actId="20577"/>
          <ac:spMkLst>
            <pc:docMk/>
            <pc:sldMk cId="1112713840" sldId="798"/>
            <ac:spMk id="3" creationId="{2E63838E-9EB8-1140-BC4F-203993C312BD}"/>
          </ac:spMkLst>
        </pc:spChg>
        <pc:spChg chg="mod">
          <ac:chgData name="David Uhlíř | JIC" userId="8b1180d4-63e2-42f2-88d6-813e57b51d36" providerId="ADAL" clId="{001C85C8-B5C8-4556-B3B5-7D8044768533}" dt="2023-09-25T16:06:50.514" v="246" actId="20577"/>
          <ac:spMkLst>
            <pc:docMk/>
            <pc:sldMk cId="1112713840" sldId="798"/>
            <ac:spMk id="5" creationId="{37C29B15-E59A-48BB-922F-EF7588FEF0AC}"/>
          </ac:spMkLst>
        </pc:spChg>
        <pc:spChg chg="mod">
          <ac:chgData name="David Uhlíř | JIC" userId="8b1180d4-63e2-42f2-88d6-813e57b51d36" providerId="ADAL" clId="{001C85C8-B5C8-4556-B3B5-7D8044768533}" dt="2023-09-25T16:36:48.572" v="892" actId="6549"/>
          <ac:spMkLst>
            <pc:docMk/>
            <pc:sldMk cId="1112713840" sldId="798"/>
            <ac:spMk id="6" creationId="{E7C4160A-726F-4FD3-9262-E30A2BB50245}"/>
          </ac:spMkLst>
        </pc:spChg>
        <pc:spChg chg="del mod">
          <ac:chgData name="David Uhlíř | JIC" userId="8b1180d4-63e2-42f2-88d6-813e57b51d36" providerId="ADAL" clId="{001C85C8-B5C8-4556-B3B5-7D8044768533}" dt="2023-09-25T16:36:15.668" v="882" actId="478"/>
          <ac:spMkLst>
            <pc:docMk/>
            <pc:sldMk cId="1112713840" sldId="798"/>
            <ac:spMk id="7" creationId="{C9F794D3-BCFB-43F6-AFE9-F4302CA4EB18}"/>
          </ac:spMkLst>
        </pc:spChg>
        <pc:spChg chg="mod">
          <ac:chgData name="David Uhlíř | JIC" userId="8b1180d4-63e2-42f2-88d6-813e57b51d36" providerId="ADAL" clId="{001C85C8-B5C8-4556-B3B5-7D8044768533}" dt="2023-09-25T16:36:37.988" v="886" actId="1076"/>
          <ac:spMkLst>
            <pc:docMk/>
            <pc:sldMk cId="1112713840" sldId="798"/>
            <ac:spMk id="9" creationId="{CC8B0764-E615-4677-972E-597B6538229C}"/>
          </ac:spMkLst>
        </pc:spChg>
      </pc:sldChg>
      <pc:sldChg chg="add del mod modShow">
        <pc:chgData name="David Uhlíř | JIC" userId="8b1180d4-63e2-42f2-88d6-813e57b51d36" providerId="ADAL" clId="{001C85C8-B5C8-4556-B3B5-7D8044768533}" dt="2023-09-25T17:06:33.537" v="1447" actId="47"/>
        <pc:sldMkLst>
          <pc:docMk/>
          <pc:sldMk cId="3282385359" sldId="799"/>
        </pc:sldMkLst>
      </pc:sldChg>
      <pc:sldChg chg="add del mod modShow">
        <pc:chgData name="David Uhlíř | JIC" userId="8b1180d4-63e2-42f2-88d6-813e57b51d36" providerId="ADAL" clId="{001C85C8-B5C8-4556-B3B5-7D8044768533}" dt="2023-09-25T17:07:20.648" v="1454" actId="47"/>
        <pc:sldMkLst>
          <pc:docMk/>
          <pc:sldMk cId="3927963312" sldId="800"/>
        </pc:sldMkLst>
      </pc:sldChg>
      <pc:sldChg chg="add">
        <pc:chgData name="David Uhlíř | JIC" userId="8b1180d4-63e2-42f2-88d6-813e57b51d36" providerId="ADAL" clId="{001C85C8-B5C8-4556-B3B5-7D8044768533}" dt="2023-09-25T16:25:10.947" v="615"/>
        <pc:sldMkLst>
          <pc:docMk/>
          <pc:sldMk cId="3074700718" sldId="801"/>
        </pc:sldMkLst>
      </pc:sldChg>
      <pc:sldChg chg="addSp modSp add mod">
        <pc:chgData name="David Uhlíř | JIC" userId="8b1180d4-63e2-42f2-88d6-813e57b51d36" providerId="ADAL" clId="{001C85C8-B5C8-4556-B3B5-7D8044768533}" dt="2023-09-25T16:37:31.858" v="906" actId="20577"/>
        <pc:sldMkLst>
          <pc:docMk/>
          <pc:sldMk cId="380135015" sldId="802"/>
        </pc:sldMkLst>
        <pc:spChg chg="mod">
          <ac:chgData name="David Uhlíř | JIC" userId="8b1180d4-63e2-42f2-88d6-813e57b51d36" providerId="ADAL" clId="{001C85C8-B5C8-4556-B3B5-7D8044768533}" dt="2023-09-25T16:37:31.858" v="906" actId="20577"/>
          <ac:spMkLst>
            <pc:docMk/>
            <pc:sldMk cId="380135015" sldId="802"/>
            <ac:spMk id="2" creationId="{63638155-EAAF-4BB0-BA30-3B05E1CCC60A}"/>
          </ac:spMkLst>
        </pc:spChg>
        <pc:spChg chg="mod">
          <ac:chgData name="David Uhlíř | JIC" userId="8b1180d4-63e2-42f2-88d6-813e57b51d36" providerId="ADAL" clId="{001C85C8-B5C8-4556-B3B5-7D8044768533}" dt="2023-09-25T16:37:15.356" v="905" actId="20577"/>
          <ac:spMkLst>
            <pc:docMk/>
            <pc:sldMk cId="380135015" sldId="802"/>
            <ac:spMk id="4" creationId="{19106EAD-96E7-4D61-8DF8-FC7E3961BA86}"/>
          </ac:spMkLst>
        </pc:spChg>
        <pc:picChg chg="mod">
          <ac:chgData name="David Uhlíř | JIC" userId="8b1180d4-63e2-42f2-88d6-813e57b51d36" providerId="ADAL" clId="{001C85C8-B5C8-4556-B3B5-7D8044768533}" dt="2023-09-25T16:30:50.777" v="846" actId="1076"/>
          <ac:picMkLst>
            <pc:docMk/>
            <pc:sldMk cId="380135015" sldId="802"/>
            <ac:picMk id="3" creationId="{79FC5A67-1EF6-D94D-B45F-DAA43AA1EBEB}"/>
          </ac:picMkLst>
        </pc:picChg>
        <pc:picChg chg="add mod">
          <ac:chgData name="David Uhlíř | JIC" userId="8b1180d4-63e2-42f2-88d6-813e57b51d36" providerId="ADAL" clId="{001C85C8-B5C8-4556-B3B5-7D8044768533}" dt="2023-09-25T16:31:28.102" v="849" actId="1076"/>
          <ac:picMkLst>
            <pc:docMk/>
            <pc:sldMk cId="380135015" sldId="802"/>
            <ac:picMk id="6" creationId="{6B1DE965-69E9-13A7-47B4-43240932F482}"/>
          </ac:picMkLst>
        </pc:picChg>
      </pc:sldChg>
      <pc:sldChg chg="add mod modShow">
        <pc:chgData name="David Uhlíř | JIC" userId="8b1180d4-63e2-42f2-88d6-813e57b51d36" providerId="ADAL" clId="{001C85C8-B5C8-4556-B3B5-7D8044768533}" dt="2023-09-25T16:29:02.910" v="741" actId="729"/>
        <pc:sldMkLst>
          <pc:docMk/>
          <pc:sldMk cId="983987302" sldId="803"/>
        </pc:sldMkLst>
      </pc:sldChg>
      <pc:sldChg chg="modSp add del mod">
        <pc:chgData name="David Uhlíř | JIC" userId="8b1180d4-63e2-42f2-88d6-813e57b51d36" providerId="ADAL" clId="{001C85C8-B5C8-4556-B3B5-7D8044768533}" dt="2023-09-25T16:41:46.856" v="962" actId="47"/>
        <pc:sldMkLst>
          <pc:docMk/>
          <pc:sldMk cId="39834526" sldId="804"/>
        </pc:sldMkLst>
        <pc:spChg chg="mod">
          <ac:chgData name="David Uhlíř | JIC" userId="8b1180d4-63e2-42f2-88d6-813e57b51d36" providerId="ADAL" clId="{001C85C8-B5C8-4556-B3B5-7D8044768533}" dt="2023-09-25T16:32:57.850" v="873" actId="6549"/>
          <ac:spMkLst>
            <pc:docMk/>
            <pc:sldMk cId="39834526" sldId="804"/>
            <ac:spMk id="5" creationId="{298491DD-E3A6-44BD-9F06-CC3BE3A7CD58}"/>
          </ac:spMkLst>
        </pc:spChg>
      </pc:sldChg>
      <pc:sldChg chg="addSp modSp add mod modShow">
        <pc:chgData name="David Uhlíř | JIC" userId="8b1180d4-63e2-42f2-88d6-813e57b51d36" providerId="ADAL" clId="{001C85C8-B5C8-4556-B3B5-7D8044768533}" dt="2023-09-25T17:07:34.814" v="1458" actId="1076"/>
        <pc:sldMkLst>
          <pc:docMk/>
          <pc:sldMk cId="2216742568" sldId="805"/>
        </pc:sldMkLst>
        <pc:picChg chg="mod">
          <ac:chgData name="David Uhlíř | JIC" userId="8b1180d4-63e2-42f2-88d6-813e57b51d36" providerId="ADAL" clId="{001C85C8-B5C8-4556-B3B5-7D8044768533}" dt="2023-09-25T17:07:33.008" v="1457" actId="1076"/>
          <ac:picMkLst>
            <pc:docMk/>
            <pc:sldMk cId="2216742568" sldId="805"/>
            <ac:picMk id="15" creationId="{D68001F0-22F9-4C3A-B3A0-148B8CD65220}"/>
          </ac:picMkLst>
        </pc:picChg>
        <pc:picChg chg="mod">
          <ac:chgData name="David Uhlíř | JIC" userId="8b1180d4-63e2-42f2-88d6-813e57b51d36" providerId="ADAL" clId="{001C85C8-B5C8-4556-B3B5-7D8044768533}" dt="2023-09-25T17:07:34.814" v="1458" actId="1076"/>
          <ac:picMkLst>
            <pc:docMk/>
            <pc:sldMk cId="2216742568" sldId="805"/>
            <ac:picMk id="17" creationId="{9E4B24A6-C9FA-4B91-BF6B-8DB760553714}"/>
          </ac:picMkLst>
        </pc:picChg>
        <pc:picChg chg="add mod">
          <ac:chgData name="David Uhlíř | JIC" userId="8b1180d4-63e2-42f2-88d6-813e57b51d36" providerId="ADAL" clId="{001C85C8-B5C8-4556-B3B5-7D8044768533}" dt="2023-09-25T17:07:30.003" v="1456" actId="1076"/>
          <ac:picMkLst>
            <pc:docMk/>
            <pc:sldMk cId="2216742568" sldId="805"/>
            <ac:picMk id="1026" creationId="{8FBFE9E5-F2DE-C0F8-B11B-5110107EAE67}"/>
          </ac:picMkLst>
        </pc:picChg>
      </pc:sldChg>
      <pc:sldChg chg="modSp add mod modShow">
        <pc:chgData name="David Uhlíř | JIC" userId="8b1180d4-63e2-42f2-88d6-813e57b51d36" providerId="ADAL" clId="{001C85C8-B5C8-4556-B3B5-7D8044768533}" dt="2023-09-25T17:07:40.494" v="1459" actId="1076"/>
        <pc:sldMkLst>
          <pc:docMk/>
          <pc:sldMk cId="3684363101" sldId="806"/>
        </pc:sldMkLst>
        <pc:picChg chg="mod">
          <ac:chgData name="David Uhlíř | JIC" userId="8b1180d4-63e2-42f2-88d6-813e57b51d36" providerId="ADAL" clId="{001C85C8-B5C8-4556-B3B5-7D8044768533}" dt="2023-09-25T17:07:40.494" v="1459" actId="1076"/>
          <ac:picMkLst>
            <pc:docMk/>
            <pc:sldMk cId="3684363101" sldId="806"/>
            <ac:picMk id="5" creationId="{A01CBD81-116E-4A37-9718-925AB58591D6}"/>
          </ac:picMkLst>
        </pc:picChg>
      </pc:sldChg>
      <pc:sldChg chg="modSp add mod">
        <pc:chgData name="David Uhlíř | JIC" userId="8b1180d4-63e2-42f2-88d6-813e57b51d36" providerId="ADAL" clId="{001C85C8-B5C8-4556-B3B5-7D8044768533}" dt="2023-09-25T16:48:51.592" v="1246" actId="20577"/>
        <pc:sldMkLst>
          <pc:docMk/>
          <pc:sldMk cId="2038801303" sldId="807"/>
        </pc:sldMkLst>
        <pc:spChg chg="mod">
          <ac:chgData name="David Uhlíř | JIC" userId="8b1180d4-63e2-42f2-88d6-813e57b51d36" providerId="ADAL" clId="{001C85C8-B5C8-4556-B3B5-7D8044768533}" dt="2023-09-25T16:48:51.592" v="1246" actId="20577"/>
          <ac:spMkLst>
            <pc:docMk/>
            <pc:sldMk cId="2038801303" sldId="807"/>
            <ac:spMk id="2" creationId="{FC91D6FD-3364-004A-9BD4-3884186ED383}"/>
          </ac:spMkLst>
        </pc:spChg>
      </pc:sldChg>
      <pc:sldChg chg="modSp add mod">
        <pc:chgData name="David Uhlíř | JIC" userId="8b1180d4-63e2-42f2-88d6-813e57b51d36" providerId="ADAL" clId="{001C85C8-B5C8-4556-B3B5-7D8044768533}" dt="2023-09-25T17:05:14.919" v="1441" actId="6549"/>
        <pc:sldMkLst>
          <pc:docMk/>
          <pc:sldMk cId="1282027694" sldId="808"/>
        </pc:sldMkLst>
        <pc:spChg chg="mod">
          <ac:chgData name="David Uhlíř | JIC" userId="8b1180d4-63e2-42f2-88d6-813e57b51d36" providerId="ADAL" clId="{001C85C8-B5C8-4556-B3B5-7D8044768533}" dt="2023-09-25T17:05:14.919" v="1441" actId="6549"/>
          <ac:spMkLst>
            <pc:docMk/>
            <pc:sldMk cId="1282027694" sldId="808"/>
            <ac:spMk id="2" creationId="{FC91D6FD-3364-004A-9BD4-3884186ED383}"/>
          </ac:spMkLst>
        </pc:spChg>
      </pc:sldChg>
      <pc:sldChg chg="addSp delSp modSp new del mod modAnim">
        <pc:chgData name="David Uhlíř | JIC" userId="8b1180d4-63e2-42f2-88d6-813e57b51d36" providerId="ADAL" clId="{001C85C8-B5C8-4556-B3B5-7D8044768533}" dt="2023-09-25T17:11:48.340" v="1479" actId="47"/>
        <pc:sldMkLst>
          <pc:docMk/>
          <pc:sldMk cId="1970454505" sldId="809"/>
        </pc:sldMkLst>
        <pc:spChg chg="add mod">
          <ac:chgData name="David Uhlíř | JIC" userId="8b1180d4-63e2-42f2-88d6-813e57b51d36" providerId="ADAL" clId="{001C85C8-B5C8-4556-B3B5-7D8044768533}" dt="2023-09-25T16:48:07.799" v="1216" actId="14100"/>
          <ac:spMkLst>
            <pc:docMk/>
            <pc:sldMk cId="1970454505" sldId="809"/>
            <ac:spMk id="4" creationId="{E0A17450-0E2A-720F-51B8-01C7D6E20AB9}"/>
          </ac:spMkLst>
        </pc:spChg>
        <pc:spChg chg="add mod">
          <ac:chgData name="David Uhlíř | JIC" userId="8b1180d4-63e2-42f2-88d6-813e57b51d36" providerId="ADAL" clId="{001C85C8-B5C8-4556-B3B5-7D8044768533}" dt="2023-09-25T16:48:03.477" v="1215" actId="1076"/>
          <ac:spMkLst>
            <pc:docMk/>
            <pc:sldMk cId="1970454505" sldId="809"/>
            <ac:spMk id="5" creationId="{9F63BB89-1E53-98E4-8087-6E96A77EA33C}"/>
          </ac:spMkLst>
        </pc:spChg>
        <pc:spChg chg="add del mod">
          <ac:chgData name="David Uhlíř | JIC" userId="8b1180d4-63e2-42f2-88d6-813e57b51d36" providerId="ADAL" clId="{001C85C8-B5C8-4556-B3B5-7D8044768533}" dt="2023-09-25T17:11:20.779" v="1473"/>
          <ac:spMkLst>
            <pc:docMk/>
            <pc:sldMk cId="1970454505" sldId="809"/>
            <ac:spMk id="6" creationId="{A3C5D1C7-E356-D66D-06E5-9D1AD8B9F6A1}"/>
          </ac:spMkLst>
        </pc:spChg>
        <pc:picChg chg="add mod">
          <ac:chgData name="David Uhlíř | JIC" userId="8b1180d4-63e2-42f2-88d6-813e57b51d36" providerId="ADAL" clId="{001C85C8-B5C8-4556-B3B5-7D8044768533}" dt="2023-09-25T17:11:24.339" v="1475" actId="1076"/>
          <ac:picMkLst>
            <pc:docMk/>
            <pc:sldMk cId="1970454505" sldId="809"/>
            <ac:picMk id="3" creationId="{35CF9626-1D6D-A65F-8EB6-E9A498D68F55}"/>
          </ac:picMkLst>
        </pc:picChg>
      </pc:sldChg>
      <pc:sldChg chg="addSp delSp modSp add mod modAnim">
        <pc:chgData name="David Uhlíř | JIC" userId="8b1180d4-63e2-42f2-88d6-813e57b51d36" providerId="ADAL" clId="{001C85C8-B5C8-4556-B3B5-7D8044768533}" dt="2023-09-25T17:11:43.953" v="1478" actId="1076"/>
        <pc:sldMkLst>
          <pc:docMk/>
          <pc:sldMk cId="2254484136" sldId="810"/>
        </pc:sldMkLst>
        <pc:spChg chg="add del mod">
          <ac:chgData name="David Uhlíř | JIC" userId="8b1180d4-63e2-42f2-88d6-813e57b51d36" providerId="ADAL" clId="{001C85C8-B5C8-4556-B3B5-7D8044768533}" dt="2023-09-25T17:11:43.953" v="1478" actId="1076"/>
          <ac:spMkLst>
            <pc:docMk/>
            <pc:sldMk cId="2254484136" sldId="810"/>
            <ac:spMk id="2" creationId="{FC91D6FD-3364-004A-9BD4-3884186ED383}"/>
          </ac:spMkLst>
        </pc:spChg>
        <pc:spChg chg="add del mod">
          <ac:chgData name="David Uhlíř | JIC" userId="8b1180d4-63e2-42f2-88d6-813e57b51d36" providerId="ADAL" clId="{001C85C8-B5C8-4556-B3B5-7D8044768533}" dt="2023-09-25T17:11:21.862" v="1474" actId="21"/>
          <ac:spMkLst>
            <pc:docMk/>
            <pc:sldMk cId="2254484136" sldId="810"/>
            <ac:spMk id="4" creationId="{F13E403E-F00A-EBB1-0732-966BE3E17E66}"/>
          </ac:spMkLst>
        </pc:spChg>
        <pc:spChg chg="add mod">
          <ac:chgData name="David Uhlíř | JIC" userId="8b1180d4-63e2-42f2-88d6-813e57b51d36" providerId="ADAL" clId="{001C85C8-B5C8-4556-B3B5-7D8044768533}" dt="2023-09-25T17:11:39.951" v="1477"/>
          <ac:spMkLst>
            <pc:docMk/>
            <pc:sldMk cId="2254484136" sldId="810"/>
            <ac:spMk id="6" creationId="{0EBB6EE5-A6A9-1F07-A4E3-C53D71C89570}"/>
          </ac:spMkLst>
        </pc:spChg>
        <pc:spChg chg="add mod">
          <ac:chgData name="David Uhlíř | JIC" userId="8b1180d4-63e2-42f2-88d6-813e57b51d36" providerId="ADAL" clId="{001C85C8-B5C8-4556-B3B5-7D8044768533}" dt="2023-09-25T17:11:39.951" v="1477"/>
          <ac:spMkLst>
            <pc:docMk/>
            <pc:sldMk cId="2254484136" sldId="810"/>
            <ac:spMk id="7" creationId="{8A988138-9EC4-8AF3-4E8D-2723AAE76D38}"/>
          </ac:spMkLst>
        </pc:spChg>
        <pc:picChg chg="add mod">
          <ac:chgData name="David Uhlíř | JIC" userId="8b1180d4-63e2-42f2-88d6-813e57b51d36" providerId="ADAL" clId="{001C85C8-B5C8-4556-B3B5-7D8044768533}" dt="2023-09-25T17:11:32.215" v="1476"/>
          <ac:picMkLst>
            <pc:docMk/>
            <pc:sldMk cId="2254484136" sldId="810"/>
            <ac:picMk id="5" creationId="{4785AD38-B7D9-FEF1-74ED-B9AB647C82C2}"/>
          </ac:picMkLst>
        </pc:picChg>
      </pc:sldChg>
      <pc:sldChg chg="modSp add mod">
        <pc:chgData name="David Uhlíř | JIC" userId="8b1180d4-63e2-42f2-88d6-813e57b51d36" providerId="ADAL" clId="{001C85C8-B5C8-4556-B3B5-7D8044768533}" dt="2023-09-25T17:17:59.270" v="1605" actId="20577"/>
        <pc:sldMkLst>
          <pc:docMk/>
          <pc:sldMk cId="750047883" sldId="811"/>
        </pc:sldMkLst>
        <pc:spChg chg="mod">
          <ac:chgData name="David Uhlíř | JIC" userId="8b1180d4-63e2-42f2-88d6-813e57b51d36" providerId="ADAL" clId="{001C85C8-B5C8-4556-B3B5-7D8044768533}" dt="2023-09-25T17:17:59.270" v="1605" actId="20577"/>
          <ac:spMkLst>
            <pc:docMk/>
            <pc:sldMk cId="750047883" sldId="811"/>
            <ac:spMk id="2" creationId="{FC91D6FD-3364-004A-9BD4-3884186ED3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5CF05-C92A-5D4F-9C73-457936276AF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3D4B7-4258-3B43-B501-BCB854D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63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Small</a:t>
            </a:r>
            <a:r>
              <a:rPr lang="cs-CZ" dirty="0"/>
              <a:t> region, 1,2 milion </a:t>
            </a:r>
            <a:r>
              <a:rPr lang="cs-CZ" dirty="0" err="1"/>
              <a:t>inhabitants</a:t>
            </a:r>
            <a:r>
              <a:rPr lang="cs-CZ" dirty="0"/>
              <a:t>, 400 </a:t>
            </a:r>
            <a:r>
              <a:rPr lang="cs-CZ" dirty="0" err="1"/>
              <a:t>ths</a:t>
            </a:r>
            <a:r>
              <a:rPr lang="cs-CZ" dirty="0"/>
              <a:t> in Brno city. </a:t>
            </a:r>
            <a:r>
              <a:rPr lang="cs-CZ" dirty="0" err="1"/>
              <a:t>Rather</a:t>
            </a:r>
            <a:r>
              <a:rPr lang="cs-CZ" dirty="0"/>
              <a:t> </a:t>
            </a:r>
            <a:r>
              <a:rPr lang="cs-CZ" dirty="0" err="1"/>
              <a:t>important</a:t>
            </a:r>
            <a:r>
              <a:rPr lang="cs-CZ" dirty="0"/>
              <a:t> intra-</a:t>
            </a:r>
            <a:r>
              <a:rPr lang="cs-CZ" dirty="0" err="1"/>
              <a:t>regional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dirty="0"/>
              <a:t>20 </a:t>
            </a:r>
            <a:r>
              <a:rPr lang="cs-CZ" dirty="0" err="1"/>
              <a:t>years</a:t>
            </a:r>
            <a:r>
              <a:rPr lang="cs-CZ" dirty="0"/>
              <a:t> ago </a:t>
            </a:r>
            <a:r>
              <a:rPr lang="cs-CZ" dirty="0" err="1"/>
              <a:t>decided</a:t>
            </a:r>
            <a:r>
              <a:rPr lang="cs-CZ" dirty="0"/>
              <a:t> to bet on Innovation as a </a:t>
            </a:r>
            <a:r>
              <a:rPr lang="cs-CZ" dirty="0" err="1"/>
              <a:t>way</a:t>
            </a:r>
            <a:r>
              <a:rPr lang="cs-CZ" dirty="0"/>
              <a:t> to long-term prosperity, </a:t>
            </a:r>
            <a:r>
              <a:rPr lang="cs-CZ" dirty="0" err="1"/>
              <a:t>international</a:t>
            </a:r>
            <a:r>
              <a:rPr lang="cs-CZ" dirty="0"/>
              <a:t> </a:t>
            </a:r>
            <a:r>
              <a:rPr lang="cs-CZ" dirty="0" err="1"/>
              <a:t>inspiration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(Germany, </a:t>
            </a:r>
            <a:r>
              <a:rPr lang="cs-CZ" dirty="0" err="1"/>
              <a:t>Netherlands</a:t>
            </a:r>
            <a:r>
              <a:rPr lang="cs-CZ" dirty="0"/>
              <a:t>) –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ourselves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7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465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B944A-C12D-4A88-8700-14863622320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91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72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Local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corporate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become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promoters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collaboration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among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businesses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295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2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53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stimulate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endParaRPr lang="cs-CZ" sz="12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Tackle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668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Courses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students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3 </a:t>
            </a:r>
            <a:r>
              <a:rPr lang="cs-CZ" dirty="0" err="1"/>
              <a:t>largest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universities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0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Nabízíme kolektivní a individuální poradenské služby různým lidem a firmám různé vyzrálosti, počínaje středoškolskými a vysokoškolskými studenty.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Podporujeme začátečníky i zkušené podnikatele na cestě k vyspělosti a celosvětovému úspěchu.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V průběhu času se naše služby vyvinuly ze zaměření na startupy do rozsáhlé podpory vyspělých malých a středních podniků z regionu, které potřebují překonat transformační období ve vývoji.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Spojujeme podnikatele a podporujeme jejich aktivní zapojení do ekosystému.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Podporujeme vznik </a:t>
            </a:r>
            <a:r>
              <a:rPr lang="cs-CZ" err="1"/>
              <a:t>scale-upů</a:t>
            </a:r>
            <a:r>
              <a:rPr lang="cs-CZ"/>
              <a:t>, jejich podíl mezi našimi klienty se pohybuje kolem 60%.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/>
              <a:t>Založili jsme komunitu JIC+, kde si firemní zástupci vzájemně předávají cenné zkušenosti s podnikáním.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96ECB-BEF8-45D8-9A38-CC46ED4F1BC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553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introduced the world of business to 1,043 young people as part of enlightenment about entrepreneurship at South Moravian high schools and universities.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cs-CZ" dirty="0" err="1"/>
              <a:t>empower</a:t>
            </a:r>
            <a:r>
              <a:rPr lang="en-US" dirty="0"/>
              <a:t>ed 256 start-up entrepreneurs through individual consultations and training courses</a:t>
            </a:r>
            <a:r>
              <a:rPr lang="cs-CZ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78 small and medium-sized companies used our consulting services</a:t>
            </a:r>
            <a:r>
              <a:rPr lang="cs-CZ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333 entrepreneurs meet and collaborate in the JIC+ community</a:t>
            </a:r>
            <a:r>
              <a:rPr lang="cs-CZ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11 new RIS projects were implemented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52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peak</a:t>
            </a:r>
            <a:r>
              <a:rPr lang="cs-CZ" dirty="0"/>
              <a:t> = </a:t>
            </a:r>
            <a:r>
              <a:rPr lang="cs-CZ" dirty="0" err="1"/>
              <a:t>massive</a:t>
            </a:r>
            <a:r>
              <a:rPr lang="cs-CZ" dirty="0"/>
              <a:t> </a:t>
            </a:r>
            <a:r>
              <a:rPr lang="cs-CZ" dirty="0" err="1"/>
              <a:t>investemnt</a:t>
            </a:r>
            <a:r>
              <a:rPr lang="cs-CZ" dirty="0"/>
              <a:t> in public R&amp;D </a:t>
            </a:r>
            <a:r>
              <a:rPr lang="cs-CZ" dirty="0" err="1"/>
              <a:t>centres</a:t>
            </a:r>
            <a:r>
              <a:rPr lang="cs-CZ" dirty="0"/>
              <a:t> and </a:t>
            </a:r>
            <a:r>
              <a:rPr lang="cs-CZ" dirty="0" err="1"/>
              <a:t>infrastructures</a:t>
            </a:r>
            <a:r>
              <a:rPr lang="cs-CZ" dirty="0"/>
              <a:t>, </a:t>
            </a:r>
            <a:r>
              <a:rPr lang="cs-CZ" dirty="0" err="1"/>
              <a:t>esp</a:t>
            </a:r>
            <a:r>
              <a:rPr lang="cs-CZ" dirty="0"/>
              <a:t>. </a:t>
            </a:r>
            <a:r>
              <a:rPr lang="cs-CZ" dirty="0" err="1"/>
              <a:t>Ceitec</a:t>
            </a:r>
            <a:r>
              <a:rPr lang="cs-CZ" dirty="0"/>
              <a:t> – </a:t>
            </a:r>
            <a:r>
              <a:rPr lang="cs-CZ" dirty="0" err="1"/>
              <a:t>availability</a:t>
            </a:r>
            <a:r>
              <a:rPr lang="cs-CZ" dirty="0"/>
              <a:t> of EU </a:t>
            </a:r>
            <a:r>
              <a:rPr lang="cs-CZ" dirty="0" err="1"/>
              <a:t>funds</a:t>
            </a:r>
            <a:r>
              <a:rPr lang="cs-CZ" dirty="0"/>
              <a:t> (ESIF, Horizon </a:t>
            </a:r>
            <a:r>
              <a:rPr lang="cs-CZ" dirty="0" err="1"/>
              <a:t>Europe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3D4B7-4258-3B43-B501-BCB854D74CC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29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make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ekosystém more transparent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more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community-building</a:t>
            </a:r>
            <a:r>
              <a:rPr lang="cs-CZ" sz="12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cs-CZ" sz="12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dirty="0">
              <a:solidFill>
                <a:srgbClr val="003CA5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Capacity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public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sector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cs-CZ" sz="1200" b="1" i="0" kern="1200" dirty="0" err="1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managing</a:t>
            </a:r>
            <a:r>
              <a:rPr lang="cs-CZ" sz="1200" b="1" i="0" kern="1200" dirty="0">
                <a:solidFill>
                  <a:srgbClr val="003CA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Innovation!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907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Annual</a:t>
            </a:r>
            <a:r>
              <a:rPr lang="cs-CZ" dirty="0"/>
              <a:t> meeting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stakehloders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regional</a:t>
            </a:r>
            <a:r>
              <a:rPr lang="cs-CZ" dirty="0"/>
              <a:t> and </a:t>
            </a:r>
            <a:r>
              <a:rPr lang="cs-CZ" dirty="0" err="1"/>
              <a:t>national</a:t>
            </a:r>
            <a:r>
              <a:rPr lang="cs-CZ" dirty="0"/>
              <a:t> Innovation </a:t>
            </a:r>
            <a:r>
              <a:rPr lang="cs-CZ" dirty="0" err="1"/>
              <a:t>ecosystem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255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705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870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B846-0FBE-431C-AD3F-088A169B501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25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045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01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267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301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22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786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3D4B7-4258-3B43-B501-BCB854D74CC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95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31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75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636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5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65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very proud of the worldwide success of Kiwi.com, Y Soft and many other companies that initially decided to work with JIC.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Here are some of the major start</a:t>
            </a:r>
            <a:r>
              <a:rPr lang="cs-CZ"/>
              <a:t>-</a:t>
            </a:r>
            <a:r>
              <a:rPr lang="en-US"/>
              <a:t>ups, starting with Kiwi.com - an online platform that will basically help you find the best and cheapest flight options to your desired destination.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Flowmon</a:t>
            </a:r>
            <a:r>
              <a:rPr lang="en-US"/>
              <a:t> has created a state-of-the-art network monitoring and security solution.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Y-soft has created a combined HW and SW solution for printer operation.</a:t>
            </a:r>
            <a:endParaRPr lang="cs-CZ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err="1"/>
              <a:t>Phonexia</a:t>
            </a:r>
            <a:r>
              <a:rPr lang="en-US"/>
              <a:t> is a world leader in speech recognition and voice biometrics technologies using AI technology.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3D4B7-4258-3B43-B501-BCB854D74CC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0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0400" y="2944800"/>
            <a:ext cx="9594000" cy="26712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371202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3C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3" name="Zástupný text 7">
            <a:extLst>
              <a:ext uri="{FF2B5EF4-FFF2-40B4-BE49-F238E27FC236}">
                <a16:creationId xmlns:a16="http://schemas.microsoft.com/office/drawing/2014/main" id="{34F78151-07ED-DC44-8FD0-45157A0BC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436" y="2511846"/>
            <a:ext cx="10710688" cy="31067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rgbClr val="00BEB4"/>
                </a:solidFill>
                <a:latin typeface="Times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3807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picture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7B2564BB-E1AC-5A40-88D6-BD5D432ED0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435" y="413189"/>
            <a:ext cx="10710000" cy="5205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823132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pictur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723C0171-D4C2-1A4D-AFA4-AE5AF336FA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3435" y="413189"/>
            <a:ext cx="10710000" cy="5205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00395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pictur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944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-picture-2">
    <p:bg>
      <p:bgPr>
        <a:solidFill>
          <a:srgbClr val="FA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28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7866" y="1502511"/>
            <a:ext cx="5869057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Dává to smysl. Děkujeme!</a:t>
            </a:r>
          </a:p>
        </p:txBody>
      </p:sp>
    </p:spTree>
    <p:extLst>
      <p:ext uri="{BB962C8B-B14F-4D97-AF65-F5344CB8AC3E}">
        <p14:creationId xmlns:p14="http://schemas.microsoft.com/office/powerpoint/2010/main" val="469601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4E46-C8CD-4EFF-84F8-2D1E985A99A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8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2C9C31-C886-A14F-B4C8-27EC287A9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846" y="408544"/>
            <a:ext cx="878219" cy="2770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26B0CF4-1089-A947-A51F-36A0E7EA1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1AA58-16D3-0640-B001-FE0B17B89573}" type="slidenum">
              <a:rPr lang="en-CZ" smtClean="0"/>
              <a:t>‹#›</a:t>
            </a:fld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E95FF-1C4B-3949-81A7-71EE63BA63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7392" y="0"/>
            <a:ext cx="4484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99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208636-EC05-F54B-BF5A-C5E4A714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Vzorový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33D8B6-1802-5E47-9EFD-D7E2BCCA6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225363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C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2235200"/>
            <a:ext cx="10782300" cy="2387600"/>
          </a:xfrm>
          <a:prstGeom prst="rect">
            <a:avLst/>
          </a:prstGeom>
        </p:spPr>
        <p:txBody>
          <a:bodyPr anchor="ctr"/>
          <a:lstStyle>
            <a:lvl1pPr algn="l">
              <a:defRPr sz="6000" b="1" i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0694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im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885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C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2235200"/>
            <a:ext cx="10782300" cy="2387600"/>
          </a:xfrm>
          <a:prstGeom prst="rect">
            <a:avLst/>
          </a:prstGeom>
        </p:spPr>
        <p:txBody>
          <a:bodyPr anchor="ctr"/>
          <a:lstStyle>
            <a:lvl1pPr algn="l">
              <a:defRPr sz="6000" b="1" i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4179944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C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850" y="2235200"/>
            <a:ext cx="10782300" cy="2387600"/>
          </a:xfrm>
          <a:prstGeom prst="rect">
            <a:avLst/>
          </a:prstGeom>
        </p:spPr>
        <p:txBody>
          <a:bodyPr anchor="ctr"/>
          <a:lstStyle>
            <a:lvl1pPr algn="l">
              <a:defRPr sz="6000" b="1" i="0">
                <a:solidFill>
                  <a:srgbClr val="E62728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5308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8838" y="1227513"/>
            <a:ext cx="6919322" cy="2671200"/>
          </a:xfrm>
        </p:spPr>
        <p:txBody>
          <a:bodyPr lIns="0" tIns="125999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BE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399749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9190" y="2913094"/>
            <a:ext cx="7015658" cy="2671200"/>
          </a:xfrm>
        </p:spPr>
        <p:txBody>
          <a:bodyPr lIns="0" tIns="125999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3C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133158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BE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3" name="Zástupný text 7">
            <a:extLst>
              <a:ext uri="{FF2B5EF4-FFF2-40B4-BE49-F238E27FC236}">
                <a16:creationId xmlns:a16="http://schemas.microsoft.com/office/drawing/2014/main" id="{34F78151-07ED-DC44-8FD0-45157A0BC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436" y="2511846"/>
            <a:ext cx="10710688" cy="31067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rgbClr val="003CA5"/>
                </a:solidFill>
                <a:latin typeface="Times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6016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BE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56147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3C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3" name="Zástupný text 7">
            <a:extLst>
              <a:ext uri="{FF2B5EF4-FFF2-40B4-BE49-F238E27FC236}">
                <a16:creationId xmlns:a16="http://schemas.microsoft.com/office/drawing/2014/main" id="{34F78151-07ED-DC44-8FD0-45157A0BC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436" y="2511846"/>
            <a:ext cx="10710688" cy="31067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rgbClr val="00BEB4"/>
                </a:solidFill>
                <a:latin typeface="Times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8204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3C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6953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492FDF2C-91AF-5F42-AB78-954B73B60D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436" y="412265"/>
            <a:ext cx="10710688" cy="185721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 b="1" i="0">
                <a:solidFill>
                  <a:srgbClr val="00BE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3" name="Zástupný text 7">
            <a:extLst>
              <a:ext uri="{FF2B5EF4-FFF2-40B4-BE49-F238E27FC236}">
                <a16:creationId xmlns:a16="http://schemas.microsoft.com/office/drawing/2014/main" id="{34F78151-07ED-DC44-8FD0-45157A0BC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3436" y="2511846"/>
            <a:ext cx="10710688" cy="31067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rgbClr val="003CA5"/>
                </a:solidFill>
                <a:latin typeface="Times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567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861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D9AE606-5B5B-EE48-9D7A-33B610B4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2C37CB-7757-A146-977F-6AD0FBE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F8C74-B89C-9341-B334-0AEE84F2E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6264-8605-584C-A839-C7C05E164F5D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7E19E2-A6A6-834E-BE52-2576330BF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B97CA7-9141-834C-B644-CDBA2CB60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DD7CE-476D-7C41-A2D7-A07FFDF20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7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73" r:id="rId6"/>
    <p:sldLayoutId id="2147483665" r:id="rId7"/>
    <p:sldLayoutId id="2147483674" r:id="rId8"/>
    <p:sldLayoutId id="2147483666" r:id="rId9"/>
    <p:sldLayoutId id="2147483667" r:id="rId10"/>
    <p:sldLayoutId id="2147483669" r:id="rId11"/>
    <p:sldLayoutId id="2147483670" r:id="rId12"/>
    <p:sldLayoutId id="2147483671" r:id="rId13"/>
    <p:sldLayoutId id="2147483672" r:id="rId14"/>
    <p:sldLayoutId id="2147483668" r:id="rId15"/>
    <p:sldLayoutId id="2147483676" r:id="rId16"/>
    <p:sldLayoutId id="2147483677" r:id="rId17"/>
    <p:sldLayoutId id="21474836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3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18E4A-3F95-B44F-A3EC-0DFBEFBA0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0256"/>
            <a:ext cx="12192000" cy="62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2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A18E4A-3F95-B44F-A3EC-0DFBEFBA0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0256"/>
            <a:ext cx="12192000" cy="62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28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963D0-9394-D24F-B407-C084FE4EDC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0256"/>
            <a:ext cx="12192000" cy="62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zso.cz/csu/czso/statistika_vyzkumu_a_vyvoje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C90FF00-BAC4-3440-B524-A5F0E51AB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6727" y="2944800"/>
            <a:ext cx="10525273" cy="2671200"/>
          </a:xfrm>
        </p:spPr>
        <p:txBody>
          <a:bodyPr anchor="ctr" anchorCtr="0">
            <a:normAutofit/>
          </a:bodyPr>
          <a:lstStyle/>
          <a:p>
            <a:r>
              <a:rPr lang="cs-CZ" sz="5400" dirty="0">
                <a:latin typeface="Calibri" panose="020F0502020204030204" pitchFamily="34" charset="0"/>
                <a:cs typeface="Times New Roman" panose="02020603050405020304" pitchFamily="18" charset="0"/>
              </a:rPr>
              <a:t>Inovační ekosystém #brnoregion:</a:t>
            </a:r>
          </a:p>
          <a:p>
            <a:r>
              <a:rPr lang="cs-CZ" sz="4000" dirty="0">
                <a:latin typeface="Calibri"/>
                <a:ea typeface="Calibri"/>
                <a:cs typeface="Times New Roman"/>
              </a:rPr>
              <a:t>Kam jsme za 20 let došli a co jsme se naučili?</a:t>
            </a:r>
          </a:p>
          <a:p>
            <a:endParaRPr lang="cs-CZ" sz="4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Konference ISR, Plzeň 3.10. 2023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51672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780485" y="1794314"/>
            <a:ext cx="106310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Startupy →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SMEs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Potřeba externí expertízy</a:t>
            </a: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1">
            <a:extLst>
              <a:ext uri="{FF2B5EF4-FFF2-40B4-BE49-F238E27FC236}">
                <a16:creationId xmlns:a16="http://schemas.microsoft.com/office/drawing/2014/main" id="{A3707A42-A880-4D41-8B18-76838ABCC719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Počet začínajících firem, které podpořil JIC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DA567-47AB-0F48-B7CF-7F1ABCD5BC22}"/>
              </a:ext>
            </a:extLst>
          </p:cNvPr>
          <p:cNvSpPr txBox="1"/>
          <p:nvPr/>
        </p:nvSpPr>
        <p:spPr>
          <a:xfrm>
            <a:off x="1155939" y="1188006"/>
            <a:ext cx="148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233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72CF5-B73B-6042-BF81-810319D71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1557466"/>
            <a:ext cx="10653646" cy="50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1">
            <a:extLst>
              <a:ext uri="{FF2B5EF4-FFF2-40B4-BE49-F238E27FC236}">
                <a16:creationId xmlns:a16="http://schemas.microsoft.com/office/drawing/2014/main" id="{468CB9A7-C1C0-C146-8382-C2A0936B924A}"/>
              </a:ext>
            </a:extLst>
          </p:cNvPr>
          <p:cNvSpPr txBox="1"/>
          <p:nvPr/>
        </p:nvSpPr>
        <p:spPr>
          <a:xfrm>
            <a:off x="2551471" y="205737"/>
            <a:ext cx="901340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Počet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pracovních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míst</a:t>
            </a:r>
            <a:b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(ve firmách založených s podporou JIC)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E4AE7-FF76-9C4E-8B3E-FC11C11144A2}"/>
              </a:ext>
            </a:extLst>
          </p:cNvPr>
          <p:cNvSpPr txBox="1"/>
          <p:nvPr/>
        </p:nvSpPr>
        <p:spPr>
          <a:xfrm>
            <a:off x="1242201" y="1031612"/>
            <a:ext cx="2743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2 841 zaměstnanců v roce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7B3B43-4739-EB43-85EE-2E45C7A12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3" y="1735811"/>
            <a:ext cx="10711868" cy="46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5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5" y="827988"/>
            <a:ext cx="10710688" cy="1857210"/>
          </a:xfrm>
        </p:spPr>
        <p:txBody>
          <a:bodyPr/>
          <a:lstStyle/>
          <a:p>
            <a:r>
              <a:rPr lang="cs-CZ" dirty="0"/>
              <a:t>Příklady klientů JIC</a:t>
            </a: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37992CAB-9A0F-C445-A035-F1F87D29B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35" y="3236919"/>
            <a:ext cx="1513223" cy="7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9">
            <a:extLst>
              <a:ext uri="{FF2B5EF4-FFF2-40B4-BE49-F238E27FC236}">
                <a16:creationId xmlns:a16="http://schemas.microsoft.com/office/drawing/2014/main" id="{29D10CFA-8D82-C841-AAF9-5CBD438DC4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48" y="4637910"/>
            <a:ext cx="1998601" cy="6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>
            <a:extLst>
              <a:ext uri="{FF2B5EF4-FFF2-40B4-BE49-F238E27FC236}">
                <a16:creationId xmlns:a16="http://schemas.microsoft.com/office/drawing/2014/main" id="{19F6BF7E-D60F-4B4D-AEE7-03EB8743F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420" y="3358865"/>
            <a:ext cx="2867090" cy="51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4">
            <a:extLst>
              <a:ext uri="{FF2B5EF4-FFF2-40B4-BE49-F238E27FC236}">
                <a16:creationId xmlns:a16="http://schemas.microsoft.com/office/drawing/2014/main" id="{29F62139-4BA7-944E-9301-113B34E3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953" y="4239993"/>
            <a:ext cx="2304047" cy="143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3">
            <a:extLst>
              <a:ext uri="{FF2B5EF4-FFF2-40B4-BE49-F238E27FC236}">
                <a16:creationId xmlns:a16="http://schemas.microsoft.com/office/drawing/2014/main" id="{C1AD9206-8E3B-4748-880E-ED0A8E6F55F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" t="22253" r="2806" b="23218"/>
          <a:stretch>
            <a:fillRect/>
          </a:stretch>
        </p:blipFill>
        <p:spPr bwMode="auto">
          <a:xfrm>
            <a:off x="7201904" y="4485743"/>
            <a:ext cx="2024063" cy="9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0F2573-349D-134C-9CDD-04496A2C5D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272" y="3235790"/>
            <a:ext cx="1840424" cy="6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1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778529" y="1634886"/>
            <a:ext cx="10445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Individualní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poradenství → vzájemné učení mezi firmami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Rostoucí skupina externích expertů</a:t>
            </a: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265369" y="4629809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Šipka: dvojitá 13">
            <a:extLst>
              <a:ext uri="{FF2B5EF4-FFF2-40B4-BE49-F238E27FC236}">
                <a16:creationId xmlns:a16="http://schemas.microsoft.com/office/drawing/2014/main" id="{B19E0C48-ACCD-43F3-AD8B-FDF2D1F36884}"/>
              </a:ext>
            </a:extLst>
          </p:cNvPr>
          <p:cNvSpPr/>
          <p:nvPr/>
        </p:nvSpPr>
        <p:spPr>
          <a:xfrm>
            <a:off x="2564176" y="4616008"/>
            <a:ext cx="1733318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7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1676160" y="4617795"/>
            <a:ext cx="861133" cy="279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Investoři</a:t>
            </a:r>
          </a:p>
        </p:txBody>
      </p:sp>
      <p:cxnSp>
        <p:nvCxnSpPr>
          <p:cNvPr id="24" name="Přímá spojnice se šipkou 23"/>
          <p:cNvCxnSpPr>
            <a:cxnSpLocks/>
          </p:cNvCxnSpPr>
          <p:nvPr/>
        </p:nvCxnSpPr>
        <p:spPr>
          <a:xfrm>
            <a:off x="2560221" y="3558029"/>
            <a:ext cx="6888828" cy="0"/>
          </a:xfrm>
          <a:prstGeom prst="straightConnector1">
            <a:avLst/>
          </a:prstGeom>
          <a:ln w="12700">
            <a:solidFill>
              <a:srgbClr val="50288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9492100" y="4651056"/>
            <a:ext cx="1378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správa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489627" y="604977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Univerzity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-55616" y="5995505"/>
            <a:ext cx="2634269" cy="27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Korporace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1738385" y="3318607"/>
            <a:ext cx="742512" cy="279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9519001" y="334740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Peers</a:t>
            </a:r>
            <a:endParaRPr lang="cs-CZ" sz="1400" dirty="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5966955" y="732033"/>
            <a:ext cx="0" cy="144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4147483" y="3838833"/>
            <a:ext cx="3679603" cy="232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312E1-B2DB-0C4F-A4E8-7F637F6F8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85" y="146050"/>
            <a:ext cx="6083300" cy="6565900"/>
          </a:xfrm>
          <a:prstGeom prst="rect">
            <a:avLst/>
          </a:prstGeom>
        </p:spPr>
      </p:pic>
      <p:sp>
        <p:nvSpPr>
          <p:cNvPr id="86" name="TextovéPole 1">
            <a:extLst>
              <a:ext uri="{FF2B5EF4-FFF2-40B4-BE49-F238E27FC236}">
                <a16:creationId xmlns:a16="http://schemas.microsoft.com/office/drawing/2014/main" id="{0A66B4BA-F4FC-B44C-B69F-3996DCB6B144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Síť majitelů firem JIC+</a:t>
            </a:r>
          </a:p>
        </p:txBody>
      </p:sp>
      <p:cxnSp>
        <p:nvCxnSpPr>
          <p:cNvPr id="84" name="Přímá spojnice se šipkou 23">
            <a:extLst>
              <a:ext uri="{FF2B5EF4-FFF2-40B4-BE49-F238E27FC236}">
                <a16:creationId xmlns:a16="http://schemas.microsoft.com/office/drawing/2014/main" id="{DB4A2ABD-7A80-7941-8993-EFB2C4B37E55}"/>
              </a:ext>
            </a:extLst>
          </p:cNvPr>
          <p:cNvCxnSpPr>
            <a:cxnSpLocks/>
          </p:cNvCxnSpPr>
          <p:nvPr/>
        </p:nvCxnSpPr>
        <p:spPr>
          <a:xfrm>
            <a:off x="2560221" y="4875703"/>
            <a:ext cx="6888828" cy="0"/>
          </a:xfrm>
          <a:prstGeom prst="straightConnector1">
            <a:avLst/>
          </a:prstGeom>
          <a:ln w="12700">
            <a:solidFill>
              <a:srgbClr val="50288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23">
            <a:extLst>
              <a:ext uri="{FF2B5EF4-FFF2-40B4-BE49-F238E27FC236}">
                <a16:creationId xmlns:a16="http://schemas.microsoft.com/office/drawing/2014/main" id="{8CF042C9-F611-3649-B4E4-74DF8991FF97}"/>
              </a:ext>
            </a:extLst>
          </p:cNvPr>
          <p:cNvCxnSpPr>
            <a:cxnSpLocks/>
          </p:cNvCxnSpPr>
          <p:nvPr/>
        </p:nvCxnSpPr>
        <p:spPr>
          <a:xfrm>
            <a:off x="2560221" y="6208025"/>
            <a:ext cx="6888828" cy="0"/>
          </a:xfrm>
          <a:prstGeom prst="straightConnector1">
            <a:avLst/>
          </a:prstGeom>
          <a:ln w="12700">
            <a:solidFill>
              <a:srgbClr val="50288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18C3A546-F142-4603-8DA2-6B83015BE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0" t="7609" r="881" b="7673"/>
          <a:stretch/>
        </p:blipFill>
        <p:spPr>
          <a:xfrm>
            <a:off x="3218687" y="3290898"/>
            <a:ext cx="5594609" cy="3187898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3283527" y="6173506"/>
            <a:ext cx="552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cs-CZ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98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15D8B3A-B682-4447-AC09-93862721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04670"/>
            <a:ext cx="12192000" cy="8128000"/>
          </a:xfrm>
          <a:prstGeom prst="rect">
            <a:avLst/>
          </a:prstGeom>
        </p:spPr>
      </p:pic>
      <p:sp>
        <p:nvSpPr>
          <p:cNvPr id="4" name="TextovéPole 1">
            <a:extLst>
              <a:ext uri="{FF2B5EF4-FFF2-40B4-BE49-F238E27FC236}">
                <a16:creationId xmlns:a16="http://schemas.microsoft.com/office/drawing/2014/main" id="{0B3F242A-CB8C-5845-A8DB-9FEF465622DC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Naši experti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AB610-26E8-804E-86CA-30073B30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91926" y="55350"/>
            <a:ext cx="25477832" cy="785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883434" y="1896497"/>
            <a:ext cx="98800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Velké technologické firmy mají zájem o startupy (open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sponzoring, role v řízení RIS…)</a:t>
            </a: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3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B1309D-A69D-A445-9D14-36F9EE10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95" y="1133270"/>
            <a:ext cx="7520616" cy="57247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2FA3AF-9C14-4319-960C-D7614357B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53" y="1208157"/>
            <a:ext cx="4027894" cy="53335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F6009A-B0D3-704E-89A4-CE7125D318D9}"/>
              </a:ext>
            </a:extLst>
          </p:cNvPr>
          <p:cNvSpPr txBox="1"/>
          <p:nvPr/>
        </p:nvSpPr>
        <p:spPr>
          <a:xfrm>
            <a:off x="5428901" y="316269"/>
            <a:ext cx="608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Propojujeme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inovativní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startupy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korporacemi</a:t>
            </a:r>
            <a:endParaRPr lang="en-CZ" b="1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70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883433" y="2006849"/>
            <a:ext cx="10559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exitů → více business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angels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VC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Investment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readiness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startupy - investoři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6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FBC51-C2BD-A644-B330-B33158D6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46" y="408544"/>
            <a:ext cx="878219" cy="2770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847706D-A434-421B-9769-19B1F7ADF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47"/>
            <a:ext cx="12192000" cy="68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7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4BE316C-748B-4B08-B647-F9C3057A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01" y="1057619"/>
            <a:ext cx="5232206" cy="5800381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2035643-1B82-4CAF-9D97-0BCEF36E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591"/>
            <a:ext cx="6768359" cy="160995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127077C-3EE6-44FF-9F7D-2D810F11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92" y="3762420"/>
            <a:ext cx="5151474" cy="1072821"/>
          </a:xfrm>
          <a:prstGeom prst="rect">
            <a:avLst/>
          </a:prstGeom>
        </p:spPr>
      </p:pic>
      <p:pic>
        <p:nvPicPr>
          <p:cNvPr id="13" name="Obrázek 12" descr="Obsah obrázku text, interiér&#10;&#10;Popis byl vytvořen automaticky">
            <a:extLst>
              <a:ext uri="{FF2B5EF4-FFF2-40B4-BE49-F238E27FC236}">
                <a16:creationId xmlns:a16="http://schemas.microsoft.com/office/drawing/2014/main" id="{8EC8DFCD-A063-47DD-821E-8F53FBE0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386" y="1167429"/>
            <a:ext cx="4755415" cy="151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0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883434" y="2006849"/>
            <a:ext cx="9880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Podnikavost studentů</a:t>
            </a: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6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2D5339-B8C1-47C5-B524-E0F72C152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9410" y="4065739"/>
            <a:ext cx="5819526" cy="26846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C76F052-70BA-4D03-9EC5-3E9DA1DF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0708" y="272911"/>
            <a:ext cx="6452099" cy="3627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ED806-87CD-3C4B-8367-6997BA113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240" y="2823532"/>
            <a:ext cx="286551" cy="369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86DD8B-BB8D-2D4E-9E37-5C6E5F342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194" y="2823532"/>
            <a:ext cx="286551" cy="369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0607D-8CBA-B646-93D9-2617AB1EA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644" y="2823532"/>
            <a:ext cx="286551" cy="369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FCCF2-A6CB-3C4D-BF17-542424706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9518" y="2823532"/>
            <a:ext cx="286551" cy="36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0A864-6BEC-2D47-BE1C-3F29DFC1D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3472" y="2823532"/>
            <a:ext cx="286551" cy="369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70457A-9FE6-794B-B722-B09096780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922" y="2823532"/>
            <a:ext cx="286551" cy="369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E9FAD6-50EA-474D-823E-768A8EC4A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359" y="5706217"/>
            <a:ext cx="286551" cy="369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2AF0BA-6914-F947-913A-2C72E9535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13" y="5706217"/>
            <a:ext cx="286551" cy="369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BE7337-319A-6647-A937-CF1DD6E40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763" y="5706217"/>
            <a:ext cx="286551" cy="369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AC2E1-FAF6-4849-945C-46827AF5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637" y="5706217"/>
            <a:ext cx="286551" cy="369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895D6D-9355-4143-8DF3-E7EE0D481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591" y="5706217"/>
            <a:ext cx="286551" cy="36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AFC87-EBD0-7C41-8129-6DDF6D4D7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041" y="5706217"/>
            <a:ext cx="286551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08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1">
            <a:extLst>
              <a:ext uri="{FF2B5EF4-FFF2-40B4-BE49-F238E27FC236}">
                <a16:creationId xmlns:a16="http://schemas.microsoft.com/office/drawing/2014/main" id="{342C32ED-4C3F-EA47-90EB-1B8C6A262753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Služby pro firmy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DADEA5-3B78-2C4A-A0AD-254496AABE43}"/>
              </a:ext>
            </a:extLst>
          </p:cNvPr>
          <p:cNvSpPr/>
          <p:nvPr/>
        </p:nvSpPr>
        <p:spPr>
          <a:xfrm>
            <a:off x="4303474" y="1936566"/>
            <a:ext cx="4617091" cy="1047398"/>
          </a:xfrm>
          <a:prstGeom prst="rect">
            <a:avLst/>
          </a:prstGeom>
          <a:solidFill>
            <a:schemeClr val="bg1"/>
          </a:solidFill>
          <a:ln>
            <a:solidFill>
              <a:srgbClr val="502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rostoucí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</a:t>
            </a:r>
            <a:endParaRPr lang="en-GB" sz="1400" b="1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Využívám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potenciálu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rychlého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růstu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růstu osobního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Inovuji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vybranou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svého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byznysu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CZ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90AA47-029F-5A44-BCD1-3EF7D854318C}"/>
              </a:ext>
            </a:extLst>
          </p:cNvPr>
          <p:cNvSpPr/>
          <p:nvPr/>
        </p:nvSpPr>
        <p:spPr>
          <a:xfrm>
            <a:off x="3529389" y="2977145"/>
            <a:ext cx="6036965" cy="1046375"/>
          </a:xfrm>
          <a:prstGeom prst="rect">
            <a:avLst/>
          </a:prstGeom>
          <a:solidFill>
            <a:schemeClr val="bg1"/>
          </a:solidFill>
          <a:ln>
            <a:solidFill>
              <a:srgbClr val="502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cs-CZ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začínající firmy</a:t>
            </a:r>
            <a:endParaRPr lang="en-GB" sz="1400" b="1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Najdu průvodce v začátcích podnikání.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Nastavím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růstovou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strategii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Z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74F5F-35B1-2A43-8EEB-839605483940}"/>
              </a:ext>
            </a:extLst>
          </p:cNvPr>
          <p:cNvSpPr/>
          <p:nvPr/>
        </p:nvSpPr>
        <p:spPr>
          <a:xfrm>
            <a:off x="2467082" y="4007430"/>
            <a:ext cx="7996572" cy="104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lidi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touhou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podnikat</a:t>
            </a:r>
            <a:endParaRPr lang="en-GB" sz="1400" b="1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Ujasním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jestli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chci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opravdu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podnikat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Z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4ACA4-D20A-2442-B37B-BD1A5EA2FCC2}"/>
              </a:ext>
            </a:extLst>
          </p:cNvPr>
          <p:cNvSpPr/>
          <p:nvPr/>
        </p:nvSpPr>
        <p:spPr>
          <a:xfrm>
            <a:off x="1344246" y="5052264"/>
            <a:ext cx="10285042" cy="104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02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Osvěta</a:t>
            </a:r>
            <a:r>
              <a:rPr lang="en-GB" sz="14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podnikání</a:t>
            </a:r>
            <a:endParaRPr lang="en-GB" sz="1400" b="1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Dozvím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se, co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všechno</a:t>
            </a:r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podnikání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err="1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obnáší</a:t>
            </a:r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Z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75FAD5-DD8E-2143-87C5-4B27144F9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881" y="2062206"/>
            <a:ext cx="143160" cy="22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219FD-4A3A-A342-96DD-24AE8EEFB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255" y="3092491"/>
            <a:ext cx="143160" cy="227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313464-A848-0F48-B718-F5A73CDE6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895" y="4106460"/>
            <a:ext cx="259387" cy="227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9A568C-F2E9-C346-A0F7-73FEF081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979" y="5160961"/>
            <a:ext cx="259387" cy="2277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54CEEB-686F-7649-A6A5-9F34A89034AE}"/>
              </a:ext>
            </a:extLst>
          </p:cNvPr>
          <p:cNvCxnSpPr>
            <a:cxnSpLocks/>
          </p:cNvCxnSpPr>
          <p:nvPr/>
        </p:nvCxnSpPr>
        <p:spPr>
          <a:xfrm flipH="1">
            <a:off x="899770" y="863296"/>
            <a:ext cx="6904" cy="1952112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A00F61-714B-DE4D-93FA-872D90FA455B}"/>
              </a:ext>
            </a:extLst>
          </p:cNvPr>
          <p:cNvCxnSpPr>
            <a:cxnSpLocks/>
          </p:cNvCxnSpPr>
          <p:nvPr/>
        </p:nvCxnSpPr>
        <p:spPr>
          <a:xfrm flipH="1">
            <a:off x="906674" y="863296"/>
            <a:ext cx="503867" cy="0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C5FB8F-D2F1-4C4D-8011-900A5B59AB9E}"/>
              </a:ext>
            </a:extLst>
          </p:cNvPr>
          <p:cNvCxnSpPr>
            <a:cxnSpLocks/>
          </p:cNvCxnSpPr>
          <p:nvPr/>
        </p:nvCxnSpPr>
        <p:spPr>
          <a:xfrm flipH="1">
            <a:off x="899770" y="2815408"/>
            <a:ext cx="503867" cy="0"/>
          </a:xfrm>
          <a:prstGeom prst="line">
            <a:avLst/>
          </a:prstGeom>
          <a:ln w="12700">
            <a:solidFill>
              <a:srgbClr val="502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2020C8-593B-034B-BCF7-E49FA3378B0C}"/>
              </a:ext>
            </a:extLst>
          </p:cNvPr>
          <p:cNvSpPr txBox="1"/>
          <p:nvPr/>
        </p:nvSpPr>
        <p:spPr>
          <a:xfrm rot="16200000">
            <a:off x="331411" y="2328194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třední firmy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7CE6FA-7F08-5B42-A601-C8CA72F9D50F}"/>
              </a:ext>
            </a:extLst>
          </p:cNvPr>
          <p:cNvCxnSpPr>
            <a:cxnSpLocks/>
          </p:cNvCxnSpPr>
          <p:nvPr/>
        </p:nvCxnSpPr>
        <p:spPr>
          <a:xfrm>
            <a:off x="610642" y="1956975"/>
            <a:ext cx="14631" cy="1948671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942F39-B466-EE4D-82E2-9CDAEE4204FD}"/>
              </a:ext>
            </a:extLst>
          </p:cNvPr>
          <p:cNvCxnSpPr>
            <a:cxnSpLocks/>
          </p:cNvCxnSpPr>
          <p:nvPr/>
        </p:nvCxnSpPr>
        <p:spPr>
          <a:xfrm flipH="1">
            <a:off x="610642" y="1956975"/>
            <a:ext cx="867984" cy="0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1F5B1B6-2772-F245-A142-CFCD1ECBE1EA}"/>
              </a:ext>
            </a:extLst>
          </p:cNvPr>
          <p:cNvSpPr/>
          <p:nvPr/>
        </p:nvSpPr>
        <p:spPr>
          <a:xfrm>
            <a:off x="5134442" y="883406"/>
            <a:ext cx="2955154" cy="1046375"/>
          </a:xfrm>
          <a:prstGeom prst="rect">
            <a:avLst/>
          </a:prstGeom>
          <a:solidFill>
            <a:schemeClr val="bg1"/>
          </a:solidFill>
          <a:ln>
            <a:solidFill>
              <a:srgbClr val="502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algn="ctr"/>
            <a:r>
              <a:rPr lang="en-GB" sz="12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  <a:r>
              <a:rPr lang="en-GB" sz="12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GB" sz="12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šampiony</a:t>
            </a:r>
            <a:r>
              <a:rPr lang="en-GB" sz="1200" b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err="1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ekosystému</a:t>
            </a:r>
            <a:endParaRPr lang="en-GB" sz="1200" b="1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000">
                <a:solidFill>
                  <a:srgbClr val="5028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Mám vliv na dění v regionu</a:t>
            </a:r>
            <a:endParaRPr lang="en-CZ" sz="1000">
              <a:solidFill>
                <a:srgbClr val="5028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F82114-180F-4C42-AFAA-AAC7DB1A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716" y="966313"/>
            <a:ext cx="143160" cy="22775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450175-E50D-8847-B0D4-184FC4A5CAA4}"/>
              </a:ext>
            </a:extLst>
          </p:cNvPr>
          <p:cNvCxnSpPr>
            <a:cxnSpLocks/>
          </p:cNvCxnSpPr>
          <p:nvPr/>
        </p:nvCxnSpPr>
        <p:spPr>
          <a:xfrm>
            <a:off x="625273" y="4023520"/>
            <a:ext cx="0" cy="2078896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0860A9-6A4C-9741-AA11-3F84963991FB}"/>
              </a:ext>
            </a:extLst>
          </p:cNvPr>
          <p:cNvSpPr txBox="1"/>
          <p:nvPr/>
        </p:nvSpPr>
        <p:spPr>
          <a:xfrm rot="16200000">
            <a:off x="70106" y="3135612"/>
            <a:ext cx="705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Malé </a:t>
            </a:r>
            <a:r>
              <a:rPr lang="en-CZ" sz="1000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651F26-D11E-9949-A507-3E8F7C0F8816}"/>
              </a:ext>
            </a:extLst>
          </p:cNvPr>
          <p:cNvCxnSpPr>
            <a:cxnSpLocks/>
          </p:cNvCxnSpPr>
          <p:nvPr/>
        </p:nvCxnSpPr>
        <p:spPr>
          <a:xfrm flipH="1">
            <a:off x="625272" y="4023520"/>
            <a:ext cx="867985" cy="0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79F8A6-6D65-564B-9FA7-173707DBEEFC}"/>
              </a:ext>
            </a:extLst>
          </p:cNvPr>
          <p:cNvCxnSpPr>
            <a:cxnSpLocks/>
          </p:cNvCxnSpPr>
          <p:nvPr/>
        </p:nvCxnSpPr>
        <p:spPr>
          <a:xfrm flipH="1">
            <a:off x="625273" y="3905646"/>
            <a:ext cx="867984" cy="0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3314F5-C07F-874E-A0A3-B52AC2E56485}"/>
              </a:ext>
            </a:extLst>
          </p:cNvPr>
          <p:cNvCxnSpPr>
            <a:cxnSpLocks/>
          </p:cNvCxnSpPr>
          <p:nvPr/>
        </p:nvCxnSpPr>
        <p:spPr>
          <a:xfrm flipH="1">
            <a:off x="625273" y="6098639"/>
            <a:ext cx="714695" cy="0"/>
          </a:xfrm>
          <a:prstGeom prst="line">
            <a:avLst/>
          </a:prstGeom>
          <a:ln w="12700">
            <a:solidFill>
              <a:srgbClr val="E6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D018041-D5E7-5746-B9CD-EDF85A7B6A54}"/>
              </a:ext>
            </a:extLst>
          </p:cNvPr>
          <p:cNvSpPr txBox="1"/>
          <p:nvPr/>
        </p:nvSpPr>
        <p:spPr>
          <a:xfrm rot="5400000">
            <a:off x="7987682" y="1254295"/>
            <a:ext cx="72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INDIVIDUÁLNĚ</a:t>
            </a:r>
            <a:endParaRPr lang="en-CZ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3298B2-F6A3-C44B-8F1D-49A8ADC47034}"/>
              </a:ext>
            </a:extLst>
          </p:cNvPr>
          <p:cNvSpPr txBox="1"/>
          <p:nvPr/>
        </p:nvSpPr>
        <p:spPr>
          <a:xfrm rot="5400000">
            <a:off x="8738866" y="2360636"/>
            <a:ext cx="72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INDIVIDUÁLNĚ</a:t>
            </a:r>
            <a:endParaRPr lang="en-CZ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68FC0-AC09-684C-A8A2-9D778E7AB6F6}"/>
              </a:ext>
            </a:extLst>
          </p:cNvPr>
          <p:cNvSpPr txBox="1"/>
          <p:nvPr/>
        </p:nvSpPr>
        <p:spPr>
          <a:xfrm rot="5400000">
            <a:off x="9425486" y="3399955"/>
            <a:ext cx="72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INDIVIDUÁLNĚ</a:t>
            </a:r>
            <a:endParaRPr lang="en-CZ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683196-A7AB-E14D-B667-FEB89A225972}"/>
              </a:ext>
            </a:extLst>
          </p:cNvPr>
          <p:cNvSpPr txBox="1"/>
          <p:nvPr/>
        </p:nvSpPr>
        <p:spPr>
          <a:xfrm rot="5400000">
            <a:off x="11501313" y="5182505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HROMDANĚ</a:t>
            </a:r>
            <a:endParaRPr lang="en-CZ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52587F07-6807-4FC8-920D-EF0B17EED31E}"/>
              </a:ext>
            </a:extLst>
          </p:cNvPr>
          <p:cNvSpPr txBox="1"/>
          <p:nvPr/>
        </p:nvSpPr>
        <p:spPr>
          <a:xfrm rot="5400000">
            <a:off x="10374292" y="4445559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HROMDANĚ</a:t>
            </a:r>
            <a:endParaRPr lang="en-CZ" sz="6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7F741C85-E787-47A6-88BB-0728ADE6CC4C}"/>
              </a:ext>
            </a:extLst>
          </p:cNvPr>
          <p:cNvSpPr txBox="1"/>
          <p:nvPr/>
        </p:nvSpPr>
        <p:spPr>
          <a:xfrm rot="16200000">
            <a:off x="-13578" y="4761236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>
                <a:solidFill>
                  <a:srgbClr val="E6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Jednotlivci</a:t>
            </a:r>
            <a:endParaRPr lang="en-CZ" sz="1000">
              <a:solidFill>
                <a:srgbClr val="E6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61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D7DEA6C-110D-5F42-A7CC-ED3FBA32E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26010"/>
          </a:xfrm>
        </p:spPr>
        <p:txBody>
          <a:bodyPr>
            <a:normAutofit/>
          </a:bodyPr>
          <a:lstStyle/>
          <a:p>
            <a:r>
              <a:rPr lang="cs-CZ" dirty="0"/>
              <a:t>V roce 2022 jsme podpořili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63838E-9EB8-1140-BC4F-203993C312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436" y="1975526"/>
            <a:ext cx="1650214" cy="1325975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endParaRPr lang="cs-CZ" sz="5400" dirty="0"/>
          </a:p>
          <a:p>
            <a:pPr>
              <a:lnSpc>
                <a:spcPts val="2500"/>
              </a:lnSpc>
            </a:pPr>
            <a:r>
              <a:rPr lang="cs-CZ" sz="5400" b="1" dirty="0"/>
              <a:t>1,264</a:t>
            </a:r>
          </a:p>
          <a:p>
            <a:pPr>
              <a:lnSpc>
                <a:spcPts val="2500"/>
              </a:lnSpc>
            </a:pPr>
            <a:endParaRPr lang="cs-CZ" sz="2800" dirty="0">
              <a:solidFill>
                <a:srgbClr val="00BEB4"/>
              </a:solidFill>
            </a:endParaRPr>
          </a:p>
          <a:p>
            <a:pPr>
              <a:lnSpc>
                <a:spcPts val="2500"/>
              </a:lnSpc>
            </a:pPr>
            <a:r>
              <a:rPr lang="cs-CZ" sz="2800" dirty="0">
                <a:solidFill>
                  <a:srgbClr val="00BEB4"/>
                </a:solidFill>
              </a:rPr>
              <a:t>studentů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37C29B15-E59A-48BB-922F-EF7588FEF0AC}"/>
              </a:ext>
            </a:extLst>
          </p:cNvPr>
          <p:cNvSpPr txBox="1">
            <a:spLocks/>
          </p:cNvSpPr>
          <p:nvPr/>
        </p:nvSpPr>
        <p:spPr>
          <a:xfrm>
            <a:off x="5070812" y="1975526"/>
            <a:ext cx="2199097" cy="1546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003CA5"/>
                </a:solidFill>
                <a:latin typeface="Times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endParaRPr lang="cs-CZ" sz="2200" dirty="0"/>
          </a:p>
          <a:p>
            <a:pPr>
              <a:lnSpc>
                <a:spcPts val="2500"/>
              </a:lnSpc>
            </a:pPr>
            <a:r>
              <a:rPr lang="cs-CZ" sz="5400" b="1" dirty="0"/>
              <a:t>219</a:t>
            </a:r>
            <a:r>
              <a:rPr lang="cs-CZ" sz="5400" dirty="0"/>
              <a:t> </a:t>
            </a:r>
          </a:p>
          <a:p>
            <a:pPr>
              <a:lnSpc>
                <a:spcPts val="2500"/>
              </a:lnSpc>
            </a:pPr>
            <a:endParaRPr lang="cs-CZ" sz="2800" dirty="0">
              <a:solidFill>
                <a:srgbClr val="00BEB4"/>
              </a:solidFill>
            </a:endParaRPr>
          </a:p>
          <a:p>
            <a:pPr>
              <a:lnSpc>
                <a:spcPts val="2500"/>
              </a:lnSpc>
            </a:pPr>
            <a:r>
              <a:rPr lang="cs-CZ" sz="2800" dirty="0">
                <a:solidFill>
                  <a:srgbClr val="00BEB4"/>
                </a:solidFill>
              </a:rPr>
              <a:t>Začínajících podnikatelů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E7C4160A-726F-4FD3-9262-E30A2BB50245}"/>
              </a:ext>
            </a:extLst>
          </p:cNvPr>
          <p:cNvSpPr txBox="1">
            <a:spLocks/>
          </p:cNvSpPr>
          <p:nvPr/>
        </p:nvSpPr>
        <p:spPr>
          <a:xfrm>
            <a:off x="2642558" y="3799009"/>
            <a:ext cx="2736835" cy="1325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003CA5"/>
                </a:solidFill>
                <a:latin typeface="Times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endParaRPr lang="cs-CZ" sz="2200" dirty="0"/>
          </a:p>
          <a:p>
            <a:pPr>
              <a:lnSpc>
                <a:spcPts val="2500"/>
              </a:lnSpc>
            </a:pPr>
            <a:r>
              <a:rPr lang="cs-CZ" sz="5400" b="1" dirty="0"/>
              <a:t>65</a:t>
            </a:r>
            <a:r>
              <a:rPr lang="cs-CZ" sz="2800" b="1" dirty="0"/>
              <a:t> </a:t>
            </a:r>
          </a:p>
          <a:p>
            <a:pPr>
              <a:lnSpc>
                <a:spcPts val="2500"/>
              </a:lnSpc>
            </a:pPr>
            <a:endParaRPr lang="cs-CZ" sz="2800" dirty="0">
              <a:solidFill>
                <a:srgbClr val="00BEB4"/>
              </a:solidFill>
            </a:endParaRPr>
          </a:p>
          <a:p>
            <a:pPr>
              <a:lnSpc>
                <a:spcPts val="2500"/>
              </a:lnSpc>
            </a:pPr>
            <a:r>
              <a:rPr lang="cs-CZ" sz="2800" dirty="0" err="1">
                <a:solidFill>
                  <a:srgbClr val="00BEB4"/>
                </a:solidFill>
              </a:rPr>
              <a:t>SMEs</a:t>
            </a:r>
            <a:endParaRPr lang="cs-CZ" sz="2800" dirty="0">
              <a:solidFill>
                <a:srgbClr val="00BEB4"/>
              </a:solidFill>
            </a:endParaRP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CC8B0764-E615-4677-972E-597B6538229C}"/>
              </a:ext>
            </a:extLst>
          </p:cNvPr>
          <p:cNvSpPr txBox="1">
            <a:spLocks/>
          </p:cNvSpPr>
          <p:nvPr/>
        </p:nvSpPr>
        <p:spPr>
          <a:xfrm>
            <a:off x="8449893" y="3562306"/>
            <a:ext cx="2199097" cy="1325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003CA5"/>
                </a:solidFill>
                <a:latin typeface="Times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67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endParaRPr lang="cs-CZ" sz="5400" dirty="0"/>
          </a:p>
          <a:p>
            <a:pPr>
              <a:lnSpc>
                <a:spcPts val="2500"/>
              </a:lnSpc>
            </a:pPr>
            <a:r>
              <a:rPr lang="cs-CZ" sz="5400" b="1" dirty="0"/>
              <a:t>464</a:t>
            </a:r>
          </a:p>
          <a:p>
            <a:pPr>
              <a:lnSpc>
                <a:spcPts val="2500"/>
              </a:lnSpc>
            </a:pPr>
            <a:endParaRPr lang="en-US" sz="2800" dirty="0">
              <a:solidFill>
                <a:srgbClr val="00BEB4"/>
              </a:solidFill>
            </a:endParaRPr>
          </a:p>
          <a:p>
            <a:pPr>
              <a:lnSpc>
                <a:spcPts val="2500"/>
              </a:lnSpc>
            </a:pPr>
            <a:r>
              <a:rPr lang="cs-CZ" sz="2800" dirty="0">
                <a:solidFill>
                  <a:srgbClr val="00BEB4"/>
                </a:solidFill>
              </a:rPr>
              <a:t>Počet členů komunity </a:t>
            </a:r>
            <a:r>
              <a:rPr lang="en-US" sz="2800" dirty="0">
                <a:solidFill>
                  <a:srgbClr val="00BEB4"/>
                </a:solidFill>
              </a:rPr>
              <a:t>JIC</a:t>
            </a:r>
            <a:r>
              <a:rPr lang="cs-CZ" sz="2800" dirty="0">
                <a:solidFill>
                  <a:srgbClr val="00BEB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12713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883434" y="1828182"/>
            <a:ext cx="9880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Propojování inovačního ekosystému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Tematické iniciativy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21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5E7A1-2B95-AE4D-B1D9-19550088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768" y="716597"/>
            <a:ext cx="6985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7D81F-78AB-B647-8312-E14BCC3B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9" y="2461846"/>
            <a:ext cx="698500" cy="6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AC3D8-892E-0D41-BAB3-50A31BB1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18" y="6071363"/>
            <a:ext cx="698500" cy="6985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BE33221-17ED-4A65-A656-56DBCE0A1A27}"/>
              </a:ext>
            </a:extLst>
          </p:cNvPr>
          <p:cNvSpPr/>
          <p:nvPr/>
        </p:nvSpPr>
        <p:spPr>
          <a:xfrm>
            <a:off x="9705975" y="285750"/>
            <a:ext cx="2262061" cy="717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68001F0-22F9-4C3A-B3A0-148B8CD65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692" t="1701" r="9692" b="-1701"/>
          <a:stretch/>
        </p:blipFill>
        <p:spPr>
          <a:xfrm>
            <a:off x="-452985" y="1211226"/>
            <a:ext cx="8121911" cy="37539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E4B24A6-C9FA-4B91-BF6B-8DB760553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507" y="283215"/>
            <a:ext cx="2132737" cy="18560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Nalezený obrázek pro brno space cluster logo">
            <a:extLst>
              <a:ext uri="{FF2B5EF4-FFF2-40B4-BE49-F238E27FC236}">
                <a16:creationId xmlns:a16="http://schemas.microsoft.com/office/drawing/2014/main" id="{8FBFE9E5-F2DE-C0F8-B11B-5110107E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06" y="4407663"/>
            <a:ext cx="409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742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A5E7A1-2B95-AE4D-B1D9-19550088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768" y="716597"/>
            <a:ext cx="6985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7D81F-78AB-B647-8312-E14BCC3B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9" y="2461846"/>
            <a:ext cx="698500" cy="69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AC3D8-892E-0D41-BAB3-50A31BB1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918" y="6071363"/>
            <a:ext cx="698500" cy="6985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BE33221-17ED-4A65-A656-56DBCE0A1A27}"/>
              </a:ext>
            </a:extLst>
          </p:cNvPr>
          <p:cNvSpPr/>
          <p:nvPr/>
        </p:nvSpPr>
        <p:spPr>
          <a:xfrm>
            <a:off x="9705975" y="285750"/>
            <a:ext cx="2262061" cy="717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1CBD81-116E-4A37-9718-925AB5859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1568142"/>
            <a:ext cx="11043805" cy="52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63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49AFB-1989-E247-A6A8-5C6865D76822}"/>
              </a:ext>
            </a:extLst>
          </p:cNvPr>
          <p:cNvSpPr txBox="1"/>
          <p:nvPr/>
        </p:nvSpPr>
        <p:spPr>
          <a:xfrm>
            <a:off x="4671515" y="316269"/>
            <a:ext cx="684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Ekosystém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digitalizace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průmyslových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podniků</a:t>
            </a:r>
            <a:r>
              <a:rPr lang="en-GB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v JKM</a:t>
            </a:r>
            <a:endParaRPr lang="en-CZ" b="1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32DDD50-3D2C-B240-ADE2-0A8898EE8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4"/>
          <a:stretch/>
        </p:blipFill>
        <p:spPr>
          <a:xfrm>
            <a:off x="932815" y="990599"/>
            <a:ext cx="10448290" cy="54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4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3638155-EAAF-4BB0-BA30-3B05E1CCC6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7876" y="505324"/>
            <a:ext cx="10710688" cy="1857210"/>
          </a:xfrm>
        </p:spPr>
        <p:txBody>
          <a:bodyPr/>
          <a:lstStyle/>
          <a:p>
            <a:r>
              <a:rPr lang="cs-CZ" dirty="0"/>
              <a:t>Velvet Innovation</a:t>
            </a:r>
          </a:p>
        </p:txBody>
      </p:sp>
      <p:pic>
        <p:nvPicPr>
          <p:cNvPr id="3" name="Zástupný obsah 8" descr="Obsah obrázku lidé, náměstí, dav&#10;&#10;Popis byl vytvořen automaticky">
            <a:extLst>
              <a:ext uri="{FF2B5EF4-FFF2-40B4-BE49-F238E27FC236}">
                <a16:creationId xmlns:a16="http://schemas.microsoft.com/office/drawing/2014/main" id="{79FC5A67-1EF6-D94D-B45F-DAA43AA1EBE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11223"/>
          <a:stretch/>
        </p:blipFill>
        <p:spPr>
          <a:xfrm>
            <a:off x="7711607" y="856916"/>
            <a:ext cx="3882517" cy="301123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9106EAD-96E7-4D61-8DF8-FC7E3961BA86}"/>
              </a:ext>
            </a:extLst>
          </p:cNvPr>
          <p:cNvSpPr/>
          <p:nvPr/>
        </p:nvSpPr>
        <p:spPr>
          <a:xfrm>
            <a:off x="306739" y="1991262"/>
            <a:ext cx="47838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300 + účastníků konference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C-level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executives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investoři, politici, startupy, univerzity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Měsíční </a:t>
            </a:r>
            <a:r>
              <a:rPr lang="cs-CZ" sz="3600" b="1" dirty="0" err="1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meetupy</a:t>
            </a: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 cca 150 účastníků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B1DE965-69E9-13A7-47B4-43240932F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832" y="4004867"/>
            <a:ext cx="5769935" cy="2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ovéPole 1"/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502882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Znalostní intenzita (výdaje na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02882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VaV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502882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 / HDP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502882"/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  <a:sym typeface="Arial"/>
              </a:rPr>
              <a:t>)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15E25A0A-5AF5-B341-BC9B-FC22A6AC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8324" y="1165412"/>
            <a:ext cx="5026297" cy="5254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id="{AEBA4DF3-F114-FB48-A374-E0036DAA05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5415" y="1504175"/>
            <a:ext cx="4998262" cy="48321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9931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2B8DA94-1CFE-431A-84CB-A89E3C566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56" y="1001136"/>
            <a:ext cx="11664287" cy="5895838"/>
          </a:xfrm>
          <a:prstGeom prst="rect">
            <a:avLst/>
          </a:prstGeom>
        </p:spPr>
      </p:pic>
      <p:sp>
        <p:nvSpPr>
          <p:cNvPr id="5" name="Zástupný text 1">
            <a:extLst>
              <a:ext uri="{FF2B5EF4-FFF2-40B4-BE49-F238E27FC236}">
                <a16:creationId xmlns:a16="http://schemas.microsoft.com/office/drawing/2014/main" id="{298491DD-E3A6-44BD-9F06-CC3BE3A7C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394" y="201676"/>
            <a:ext cx="12204637" cy="1857210"/>
          </a:xfrm>
        </p:spPr>
        <p:txBody>
          <a:bodyPr>
            <a:normAutofit/>
          </a:bodyPr>
          <a:lstStyle/>
          <a:p>
            <a:pPr algn="ctr"/>
            <a:r>
              <a:rPr lang="cs-CZ" sz="4400" dirty="0">
                <a:solidFill>
                  <a:srgbClr val="003CA5"/>
                </a:solidFill>
                <a:latin typeface="Arial Black" panose="020B0A04020102020204" pitchFamily="34" charset="0"/>
              </a:rPr>
              <a:t>Propojený inovační ekosystém</a:t>
            </a:r>
          </a:p>
        </p:txBody>
      </p:sp>
    </p:spTree>
    <p:extLst>
      <p:ext uri="{BB962C8B-B14F-4D97-AF65-F5344CB8AC3E}">
        <p14:creationId xmlns:p14="http://schemas.microsoft.com/office/powerpoint/2010/main" val="30170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5" y="1571790"/>
            <a:ext cx="10710688" cy="1857210"/>
          </a:xfrm>
        </p:spPr>
        <p:txBody>
          <a:bodyPr/>
          <a:lstStyle/>
          <a:p>
            <a:r>
              <a:rPr lang="cs-CZ" dirty="0"/>
              <a:t>Co jsme se naučili?</a:t>
            </a:r>
          </a:p>
        </p:txBody>
      </p:sp>
    </p:spTree>
    <p:extLst>
      <p:ext uri="{BB962C8B-B14F-4D97-AF65-F5344CB8AC3E}">
        <p14:creationId xmlns:p14="http://schemas.microsoft.com/office/powerpoint/2010/main" val="290100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5" y="1571790"/>
            <a:ext cx="10710688" cy="185721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1) Dobře naslouchat lídrům, identifikovat příležitosti, strategicky plánovat</a:t>
            </a:r>
          </a:p>
        </p:txBody>
      </p:sp>
    </p:spTree>
    <p:extLst>
      <p:ext uri="{BB962C8B-B14F-4D97-AF65-F5344CB8AC3E}">
        <p14:creationId xmlns:p14="http://schemas.microsoft.com/office/powerpoint/2010/main" val="2038801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74264E1-0AEA-4487-837C-A26C48DD694A}"/>
              </a:ext>
            </a:extLst>
          </p:cNvPr>
          <p:cNvSpPr txBox="1"/>
          <p:nvPr/>
        </p:nvSpPr>
        <p:spPr>
          <a:xfrm>
            <a:off x="2238567" y="0"/>
            <a:ext cx="9764314" cy="54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000" b="1" i="0" u="none" strike="noStrike" kern="1200" cap="none" spc="0" normalizeH="0" baseline="0" noProof="0" dirty="0">
                <a:ln>
                  <a:noFill/>
                </a:ln>
                <a:solidFill>
                  <a:srgbClr val="00BEB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Řídicí struktury RIS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27390DF-1589-4EC2-809A-F0DE0C7D6EC7}"/>
              </a:ext>
            </a:extLst>
          </p:cNvPr>
          <p:cNvSpPr txBox="1"/>
          <p:nvPr/>
        </p:nvSpPr>
        <p:spPr>
          <a:xfrm>
            <a:off x="5913114" y="6566040"/>
            <a:ext cx="360000" cy="216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3AB62-9D47-4FB3-9665-B4D752127A3E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57565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000" b="0" i="0" u="none" strike="noStrike" kern="1200" cap="none" spc="0" normalizeH="0" baseline="0" noProof="0">
              <a:ln>
                <a:noFill/>
              </a:ln>
              <a:solidFill>
                <a:srgbClr val="57565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CAF4289-7D1D-444F-8B70-6A285C9F6115}"/>
              </a:ext>
            </a:extLst>
          </p:cNvPr>
          <p:cNvSpPr txBox="1"/>
          <p:nvPr/>
        </p:nvSpPr>
        <p:spPr>
          <a:xfrm>
            <a:off x="1350668" y="1341459"/>
            <a:ext cx="8256801" cy="4538541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58B03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>
              <a:ln>
                <a:noFill/>
              </a:ln>
              <a:solidFill>
                <a:srgbClr val="58B03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76AE8181-49C3-4646-A7A1-FC821E7F38BC}"/>
              </a:ext>
            </a:extLst>
          </p:cNvPr>
          <p:cNvGrpSpPr>
            <a:grpSpLocks noChangeAspect="1"/>
          </p:cNvGrpSpPr>
          <p:nvPr/>
        </p:nvGrpSpPr>
        <p:grpSpPr>
          <a:xfrm>
            <a:off x="2664722" y="1455450"/>
            <a:ext cx="5628692" cy="3592677"/>
            <a:chOff x="0" y="0"/>
            <a:chExt cx="7847787" cy="4903233"/>
          </a:xfrm>
        </p:grpSpPr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24E9D8A3-C725-4C87-BF2F-9CC17AE2E1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7538" y="346582"/>
              <a:ext cx="12369" cy="3672500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ysDash"/>
              <a:miter lim="800000"/>
            </a:ln>
            <a:effectLst/>
          </p:spPr>
        </p:cxnSp>
        <p:sp>
          <p:nvSpPr>
            <p:cNvPr id="30" name="TextovéPole 21">
              <a:extLst>
                <a:ext uri="{FF2B5EF4-FFF2-40B4-BE49-F238E27FC236}">
                  <a16:creationId xmlns:a16="http://schemas.microsoft.com/office/drawing/2014/main" id="{AEB0239C-9546-4104-B9ED-77F3F60DE2F9}"/>
                </a:ext>
              </a:extLst>
            </p:cNvPr>
            <p:cNvSpPr txBox="1">
              <a:spLocks/>
            </p:cNvSpPr>
            <p:nvPr/>
          </p:nvSpPr>
          <p:spPr>
            <a:xfrm>
              <a:off x="725385" y="0"/>
              <a:ext cx="2117198" cy="635160"/>
            </a:xfrm>
            <a:prstGeom prst="ellipse">
              <a:avLst/>
            </a:prstGeom>
            <a:solidFill>
              <a:srgbClr val="E62828"/>
            </a:solidFill>
            <a:ln w="12700">
              <a:noFill/>
            </a:ln>
            <a:effectLst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Ideační</a:t>
              </a:r>
              <a:r>
                <a:rPr kumimoji="0" lang="cs-CZ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 role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ovéPole 22">
              <a:extLst>
                <a:ext uri="{FF2B5EF4-FFF2-40B4-BE49-F238E27FC236}">
                  <a16:creationId xmlns:a16="http://schemas.microsoft.com/office/drawing/2014/main" id="{743B100E-49CA-4E7C-B055-D3C258AA992B}"/>
                </a:ext>
              </a:extLst>
            </p:cNvPr>
            <p:cNvSpPr txBox="1">
              <a:spLocks/>
            </p:cNvSpPr>
            <p:nvPr/>
          </p:nvSpPr>
          <p:spPr>
            <a:xfrm>
              <a:off x="3175166" y="0"/>
              <a:ext cx="2023482" cy="635160"/>
            </a:xfrm>
            <a:prstGeom prst="ellipse">
              <a:avLst/>
            </a:prstGeom>
            <a:solidFill>
              <a:srgbClr val="0096E6"/>
            </a:solidFill>
            <a:ln w="12700">
              <a:noFill/>
            </a:ln>
            <a:effectLst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Exekutivní role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ovéPole 23">
              <a:extLst>
                <a:ext uri="{FF2B5EF4-FFF2-40B4-BE49-F238E27FC236}">
                  <a16:creationId xmlns:a16="http://schemas.microsoft.com/office/drawing/2014/main" id="{4FBB37CE-83B9-4DDA-8B8D-0763F936F656}"/>
                </a:ext>
              </a:extLst>
            </p:cNvPr>
            <p:cNvSpPr txBox="1">
              <a:spLocks/>
            </p:cNvSpPr>
            <p:nvPr/>
          </p:nvSpPr>
          <p:spPr>
            <a:xfrm>
              <a:off x="5593039" y="0"/>
              <a:ext cx="2117199" cy="635160"/>
            </a:xfrm>
            <a:prstGeom prst="ellipse">
              <a:avLst/>
            </a:prstGeom>
            <a:solidFill>
              <a:srgbClr val="50B428"/>
            </a:solidFill>
            <a:ln w="12700">
              <a:noFill/>
            </a:ln>
            <a:effectLst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Poradní role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99A89A32-1DF9-4C9E-99BB-3344D0E182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2038" y="346615"/>
              <a:ext cx="0" cy="3671925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ysDash"/>
              <a:miter lim="800000"/>
            </a:ln>
            <a:effectLst/>
          </p:spPr>
        </p:cxnSp>
        <p:sp>
          <p:nvSpPr>
            <p:cNvPr id="34" name="TextovéPole 25">
              <a:extLst>
                <a:ext uri="{FF2B5EF4-FFF2-40B4-BE49-F238E27FC236}">
                  <a16:creationId xmlns:a16="http://schemas.microsoft.com/office/drawing/2014/main" id="{4B330D6A-5B6D-4972-B5EF-8FC59DEBAEB2}"/>
                </a:ext>
              </a:extLst>
            </p:cNvPr>
            <p:cNvSpPr txBox="1">
              <a:spLocks/>
            </p:cNvSpPr>
            <p:nvPr/>
          </p:nvSpPr>
          <p:spPr>
            <a:xfrm>
              <a:off x="5730588" y="2442002"/>
              <a:ext cx="2117199" cy="635160"/>
            </a:xfrm>
            <a:prstGeom prst="rect">
              <a:avLst/>
            </a:prstGeom>
            <a:gradFill flip="none" rotWithShape="1">
              <a:gsLst>
                <a:gs pos="68000">
                  <a:srgbClr val="E62828"/>
                </a:gs>
                <a:gs pos="49000">
                  <a:srgbClr val="50B428"/>
                </a:gs>
              </a:gsLst>
              <a:lin ang="10800000" scaled="1"/>
              <a:tileRect/>
            </a:gradFill>
            <a:ln w="12700">
              <a:solidFill>
                <a:srgbClr val="606060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Rada pro inovace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43F692F3-51DB-4909-9DDC-B3298EE93A5E}"/>
                </a:ext>
              </a:extLst>
            </p:cNvPr>
            <p:cNvCxnSpPr>
              <a:cxnSpLocks/>
            </p:cNvCxnSpPr>
            <p:nvPr/>
          </p:nvCxnSpPr>
          <p:spPr>
            <a:xfrm>
              <a:off x="4280305" y="2244472"/>
              <a:ext cx="0" cy="930216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6" name="TextovéPole 46">
              <a:extLst>
                <a:ext uri="{FF2B5EF4-FFF2-40B4-BE49-F238E27FC236}">
                  <a16:creationId xmlns:a16="http://schemas.microsoft.com/office/drawing/2014/main" id="{EB32EC93-1F18-4698-B165-95544188356A}"/>
                </a:ext>
              </a:extLst>
            </p:cNvPr>
            <p:cNvSpPr txBox="1">
              <a:spLocks/>
            </p:cNvSpPr>
            <p:nvPr/>
          </p:nvSpPr>
          <p:spPr>
            <a:xfrm>
              <a:off x="2548744" y="1609312"/>
              <a:ext cx="3420238" cy="635160"/>
            </a:xfrm>
            <a:prstGeom prst="rect">
              <a:avLst/>
            </a:prstGeom>
            <a:gradFill flip="none" rotWithShape="1">
              <a:gsLst>
                <a:gs pos="56000">
                  <a:srgbClr val="0096E6"/>
                </a:gs>
                <a:gs pos="100000">
                  <a:srgbClr val="50B428"/>
                </a:gs>
                <a:gs pos="0">
                  <a:srgbClr val="E62828"/>
                </a:gs>
              </a:gsLst>
              <a:lin ang="0" scaled="1"/>
              <a:tileRect/>
            </a:gradFill>
            <a:ln w="12700">
              <a:solidFill>
                <a:srgbClr val="606060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Koordinační skupina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1FB3B85A-35FB-4401-873D-40CF172089F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16328" y="-113091"/>
              <a:ext cx="0" cy="869673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ysDash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8" name="Přímá spojnice 37">
              <a:extLst>
                <a:ext uri="{FF2B5EF4-FFF2-40B4-BE49-F238E27FC236}">
                  <a16:creationId xmlns:a16="http://schemas.microsoft.com/office/drawing/2014/main" id="{F39267F9-16CA-4369-8A0C-EBEB2F9187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99" y="2694929"/>
              <a:ext cx="431547" cy="797339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0" name="TextovéPole 51">
              <a:extLst>
                <a:ext uri="{FF2B5EF4-FFF2-40B4-BE49-F238E27FC236}">
                  <a16:creationId xmlns:a16="http://schemas.microsoft.com/office/drawing/2014/main" id="{03E4419E-6F69-4FC5-A650-0B0A1B03A5A2}"/>
                </a:ext>
              </a:extLst>
            </p:cNvPr>
            <p:cNvSpPr txBox="1">
              <a:spLocks/>
            </p:cNvSpPr>
            <p:nvPr/>
          </p:nvSpPr>
          <p:spPr>
            <a:xfrm>
              <a:off x="2548746" y="3174688"/>
              <a:ext cx="2416753" cy="635160"/>
            </a:xfrm>
            <a:prstGeom prst="rect">
              <a:avLst/>
            </a:prstGeom>
            <a:gradFill flip="none" rotWithShape="1">
              <a:gsLst>
                <a:gs pos="100000">
                  <a:srgbClr val="E62828"/>
                </a:gs>
                <a:gs pos="26000">
                  <a:srgbClr val="0096E6"/>
                </a:gs>
              </a:gsLst>
              <a:lin ang="10800000" scaled="1"/>
              <a:tileRect/>
            </a:gradFill>
            <a:ln w="12700">
              <a:solidFill>
                <a:srgbClr val="606060"/>
              </a:solidFill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Manažer RIS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7973D035-9105-4CF1-9890-EA74C7D341F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418537" y="-122214"/>
              <a:ext cx="0" cy="869673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ysDash"/>
              <a:miter lim="800000"/>
              <a:headEnd type="triangle"/>
              <a:tailEnd type="triangle"/>
            </a:ln>
            <a:effectLst/>
          </p:spPr>
        </p:cxnSp>
        <p:sp>
          <p:nvSpPr>
            <p:cNvPr id="44" name="TextovéPole 58">
              <a:extLst>
                <a:ext uri="{FF2B5EF4-FFF2-40B4-BE49-F238E27FC236}">
                  <a16:creationId xmlns:a16="http://schemas.microsoft.com/office/drawing/2014/main" id="{1F58CFC0-53DF-4A6A-B7A4-C3058F59AA1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377349"/>
              <a:ext cx="2117199" cy="635160"/>
            </a:xfrm>
            <a:prstGeom prst="rect">
              <a:avLst/>
            </a:prstGeom>
            <a:gradFill flip="none" rotWithShape="1">
              <a:gsLst>
                <a:gs pos="73000">
                  <a:srgbClr val="E62828"/>
                </a:gs>
                <a:gs pos="27000">
                  <a:srgbClr val="0096E6"/>
                </a:gs>
              </a:gsLst>
              <a:lin ang="10800000" scaled="1"/>
              <a:tileRect/>
            </a:gradFill>
            <a:ln w="12700">
              <a:solidFill>
                <a:srgbClr val="606060"/>
              </a:solidFill>
              <a:prstDash val="sysDash"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Inovační platformy</a:t>
              </a:r>
              <a:endParaRPr kumimoji="0" lang="cs-CZ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B3D364A6-B8BD-479D-B2D8-AE091F41EA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5499" y="2759582"/>
              <a:ext cx="765089" cy="732686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8FF2EC7B-A6A5-48A6-BC89-E659ECA3D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7199" y="1926892"/>
              <a:ext cx="431547" cy="768037"/>
            </a:xfrm>
            <a:prstGeom prst="line">
              <a:avLst/>
            </a:prstGeom>
            <a:noFill/>
            <a:ln w="12700" cap="flat" cmpd="sng" algn="ctr">
              <a:solidFill>
                <a:srgbClr val="60606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7" name="TextovéPole 82">
              <a:extLst>
                <a:ext uri="{FF2B5EF4-FFF2-40B4-BE49-F238E27FC236}">
                  <a16:creationId xmlns:a16="http://schemas.microsoft.com/office/drawing/2014/main" id="{F5CC8789-197E-45E9-9989-F66783822864}"/>
                </a:ext>
              </a:extLst>
            </p:cNvPr>
            <p:cNvSpPr txBox="1">
              <a:spLocks/>
            </p:cNvSpPr>
            <p:nvPr/>
          </p:nvSpPr>
          <p:spPr>
            <a:xfrm>
              <a:off x="1928553" y="4033465"/>
              <a:ext cx="4596843" cy="869768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>
              <a:noFill/>
            </a:ln>
            <a:effectLst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Posilování partnerství a informační role; Monitoring a evaluace</a:t>
              </a:r>
              <a:endParaRPr kumimoji="0" lang="cs-CZ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FF0AD8C5-2271-46BA-AAA4-6B9410DAA5BB}"/>
              </a:ext>
            </a:extLst>
          </p:cNvPr>
          <p:cNvSpPr txBox="1"/>
          <p:nvPr/>
        </p:nvSpPr>
        <p:spPr>
          <a:xfrm>
            <a:off x="1893555" y="5768710"/>
            <a:ext cx="1416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PROJEKTY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14EFFE0-AD1D-4D2B-9A54-3EE8FFCB8DE4}"/>
              </a:ext>
            </a:extLst>
          </p:cNvPr>
          <p:cNvSpPr txBox="1"/>
          <p:nvPr/>
        </p:nvSpPr>
        <p:spPr>
          <a:xfrm>
            <a:off x="7271267" y="5747559"/>
            <a:ext cx="27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AKČNÍ PLÁN RIS JMK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3FC018BE-7C5B-400D-821C-BD2D00D9D4EF}"/>
              </a:ext>
            </a:extLst>
          </p:cNvPr>
          <p:cNvSpPr/>
          <p:nvPr/>
        </p:nvSpPr>
        <p:spPr>
          <a:xfrm>
            <a:off x="3965331" y="5878721"/>
            <a:ext cx="2650894" cy="2000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6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5" y="1571790"/>
            <a:ext cx="10710688" cy="185721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2) Spolupracovat s nejlepšími a učit se od partnerů: místní podnikatelé, partnerská centra v ČR i v EU</a:t>
            </a:r>
          </a:p>
        </p:txBody>
      </p:sp>
    </p:spTree>
    <p:extLst>
      <p:ext uri="{BB962C8B-B14F-4D97-AF65-F5344CB8AC3E}">
        <p14:creationId xmlns:p14="http://schemas.microsoft.com/office/powerpoint/2010/main" val="1282027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CD45F9C-BA35-8E4C-97CE-153511F42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FB5F8-4835-B746-8777-A5F8BFDDF4C8}"/>
              </a:ext>
            </a:extLst>
          </p:cNvPr>
          <p:cNvSpPr txBox="1"/>
          <p:nvPr/>
        </p:nvSpPr>
        <p:spPr>
          <a:xfrm>
            <a:off x="10471897" y="316269"/>
            <a:ext cx="121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Ynovate</a:t>
            </a:r>
            <a:endParaRPr lang="en-CZ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270EB-B10A-AD4E-A805-C69D6B7F0423}"/>
              </a:ext>
            </a:extLst>
          </p:cNvPr>
          <p:cNvSpPr txBox="1"/>
          <p:nvPr/>
        </p:nvSpPr>
        <p:spPr>
          <a:xfrm>
            <a:off x="561391" y="5618459"/>
            <a:ext cx="3761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Síť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osmi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českých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inovačních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Ynovate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poskytuje excelentní expertní službu pro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SMEs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ČR.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E56130-5CBF-4942-91FF-5DD10A48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46" y="408544"/>
            <a:ext cx="878219" cy="277057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20649775-D376-4A28-AFF8-58084F95A184}"/>
              </a:ext>
            </a:extLst>
          </p:cNvPr>
          <p:cNvSpPr txBox="1"/>
          <p:nvPr/>
        </p:nvSpPr>
        <p:spPr>
          <a:xfrm>
            <a:off x="8601646" y="5618459"/>
            <a:ext cx="338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Abyste mohli dělat věci jinak, musíte je jinak vidět.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35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B5F674-FC64-2344-B3D7-F9FE1D055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1946" y="1037293"/>
            <a:ext cx="20260420" cy="6246963"/>
          </a:xfrm>
          <a:prstGeom prst="rect">
            <a:avLst/>
          </a:prstGeom>
        </p:spPr>
      </p:pic>
      <p:pic>
        <p:nvPicPr>
          <p:cNvPr id="13" name="Obrázek 4">
            <a:extLst>
              <a:ext uri="{FF2B5EF4-FFF2-40B4-BE49-F238E27FC236}">
                <a16:creationId xmlns:a16="http://schemas.microsoft.com/office/drawing/2014/main" id="{E3340948-CFF2-5D41-AF34-E6FD36C11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904" y="3279519"/>
            <a:ext cx="1515912" cy="161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E70A8F-B48E-144F-9080-CAD2470BE4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054" y="3279519"/>
            <a:ext cx="1014946" cy="98220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C9027A1-503A-D04A-9D9D-FB81662706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92" y="3130040"/>
            <a:ext cx="1702858" cy="1281167"/>
          </a:xfrm>
          <a:prstGeom prst="rect">
            <a:avLst/>
          </a:prstGeom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33180F48-0920-7842-B107-6E8D70F65C78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Jsme členem těchto sítí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09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784" y="338413"/>
            <a:ext cx="10710688" cy="1857210"/>
          </a:xfrm>
        </p:spPr>
        <p:txBody>
          <a:bodyPr>
            <a:normAutofit/>
          </a:bodyPr>
          <a:lstStyle/>
          <a:p>
            <a:r>
              <a:rPr lang="cs-CZ" dirty="0"/>
              <a:t>3) „Zabíjet štěňátka“</a:t>
            </a:r>
          </a:p>
        </p:txBody>
      </p:sp>
      <p:pic>
        <p:nvPicPr>
          <p:cNvPr id="5" name="Obrázek 4" descr="Obsah obrázku domácí mazlíček, Psí plemeno, štěně, Kavalír King Charles španěl&#10;&#10;Popis byl vytvořen automaticky">
            <a:extLst>
              <a:ext uri="{FF2B5EF4-FFF2-40B4-BE49-F238E27FC236}">
                <a16:creationId xmlns:a16="http://schemas.microsoft.com/office/drawing/2014/main" id="{4785AD38-B7D9-FEF1-74ED-B9AB647C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906" y="2158409"/>
            <a:ext cx="5509625" cy="386496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EBB6EE5-A6A9-1F07-A4E3-C53D71C89570}"/>
              </a:ext>
            </a:extLst>
          </p:cNvPr>
          <p:cNvSpPr/>
          <p:nvPr/>
        </p:nvSpPr>
        <p:spPr>
          <a:xfrm rot="19551228">
            <a:off x="1594043" y="4016636"/>
            <a:ext cx="7075368" cy="2551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A988138-9EC4-8AF3-4E8D-2723AAE76D38}"/>
              </a:ext>
            </a:extLst>
          </p:cNvPr>
          <p:cNvSpPr/>
          <p:nvPr/>
        </p:nvSpPr>
        <p:spPr>
          <a:xfrm rot="2120262">
            <a:off x="1448999" y="3963298"/>
            <a:ext cx="7326363" cy="2551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4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5" y="1571790"/>
            <a:ext cx="10710688" cy="1857210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r>
              <a:rPr lang="cs-CZ" dirty="0">
                <a:latin typeface="Arial"/>
                <a:cs typeface="Arial"/>
              </a:rPr>
              <a:t>4) Je to běh na dlouhou trať – trpělivost a dlouhodobost nutné</a:t>
            </a:r>
          </a:p>
        </p:txBody>
      </p:sp>
    </p:spTree>
    <p:extLst>
      <p:ext uri="{BB962C8B-B14F-4D97-AF65-F5344CB8AC3E}">
        <p14:creationId xmlns:p14="http://schemas.microsoft.com/office/powerpoint/2010/main" val="750047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AA6C00-A565-954F-8054-2BC2044E7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008" y="2235200"/>
            <a:ext cx="10782300" cy="2387600"/>
          </a:xfrm>
        </p:spPr>
        <p:txBody>
          <a:bodyPr/>
          <a:lstStyle/>
          <a:p>
            <a:r>
              <a:rPr lang="cs-CZ" sz="4400" dirty="0"/>
              <a:t>Děkuji za pozornost</a:t>
            </a:r>
            <a:br>
              <a:rPr lang="cs-CZ" sz="4400" dirty="0"/>
            </a:br>
            <a:br>
              <a:rPr lang="cs-CZ" sz="4400" dirty="0"/>
            </a:br>
            <a:r>
              <a:rPr lang="cs-CZ" sz="4400" dirty="0"/>
              <a:t>uhlir@jic.cz</a:t>
            </a:r>
          </a:p>
        </p:txBody>
      </p:sp>
    </p:spTree>
    <p:extLst>
      <p:ext uri="{BB962C8B-B14F-4D97-AF65-F5344CB8AC3E}">
        <p14:creationId xmlns:p14="http://schemas.microsoft.com/office/powerpoint/2010/main" val="414138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ovéPole 1"/>
          <p:cNvSpPr txBox="1"/>
          <p:nvPr/>
        </p:nvSpPr>
        <p:spPr>
          <a:xfrm>
            <a:off x="5732121" y="316269"/>
            <a:ext cx="583275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Nejvyšší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koncentrace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podnikatelských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pracovišť</a:t>
            </a:r>
            <a:r>
              <a:rPr lang="en-GB" sz="1800" b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GB" sz="1800" b="1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VaV</a:t>
            </a:r>
            <a:endParaRPr lang="en-GB" sz="1800" b="1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/>
            <a:endParaRPr sz="1800" b="1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4" name="TextovéPole 1"/>
          <p:cNvSpPr txBox="1"/>
          <p:nvPr/>
        </p:nvSpPr>
        <p:spPr>
          <a:xfrm>
            <a:off x="911225" y="2557740"/>
            <a:ext cx="308786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3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err="1">
                <a:solidFill>
                  <a:srgbClr val="7F7F7F"/>
                </a:solidFill>
              </a:rPr>
              <a:t>Počet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podnikatelských</a:t>
            </a:r>
            <a:r>
              <a:rPr lang="en-GB" sz="1400">
                <a:solidFill>
                  <a:srgbClr val="7F7F7F"/>
                </a:solidFill>
              </a:rPr>
              <a:t> </a:t>
            </a:r>
            <a:br>
              <a:rPr lang="en-GB" sz="1400">
                <a:solidFill>
                  <a:srgbClr val="7F7F7F"/>
                </a:solidFill>
              </a:rPr>
            </a:br>
            <a:r>
              <a:rPr lang="en-GB" sz="1400" err="1">
                <a:solidFill>
                  <a:srgbClr val="7F7F7F"/>
                </a:solidFill>
              </a:rPr>
              <a:t>pracovišť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VaV</a:t>
            </a:r>
            <a:endParaRPr lang="en-GB" sz="1400">
              <a:solidFill>
                <a:srgbClr val="7F7F7F"/>
              </a:solidFill>
            </a:endParaRPr>
          </a:p>
        </p:txBody>
      </p:sp>
      <p:sp>
        <p:nvSpPr>
          <p:cNvPr id="105" name="TextovéPole 1"/>
          <p:cNvSpPr txBox="1"/>
          <p:nvPr/>
        </p:nvSpPr>
        <p:spPr>
          <a:xfrm>
            <a:off x="911225" y="4294674"/>
            <a:ext cx="308786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err="1">
                <a:solidFill>
                  <a:srgbClr val="7F7F7F"/>
                </a:solidFill>
              </a:rPr>
              <a:t>Počet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podnikatelských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pracovišť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VaV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na</a:t>
            </a:r>
            <a:r>
              <a:rPr lang="en-GB" sz="1400">
                <a:solidFill>
                  <a:srgbClr val="7F7F7F"/>
                </a:solidFill>
              </a:rPr>
              <a:t> 1 000 </a:t>
            </a:r>
            <a:r>
              <a:rPr lang="en-GB" sz="1400" err="1">
                <a:solidFill>
                  <a:srgbClr val="7F7F7F"/>
                </a:solidFill>
              </a:rPr>
              <a:t>ekonomických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subjektů</a:t>
            </a:r>
            <a:r>
              <a:rPr lang="en-GB" sz="1400">
                <a:solidFill>
                  <a:srgbClr val="7F7F7F"/>
                </a:solidFill>
              </a:rPr>
              <a:t> s 10 a </a:t>
            </a:r>
            <a:r>
              <a:rPr lang="en-GB" sz="1400" err="1">
                <a:solidFill>
                  <a:srgbClr val="7F7F7F"/>
                </a:solidFill>
              </a:rPr>
              <a:t>více</a:t>
            </a:r>
            <a:r>
              <a:rPr lang="en-GB" sz="1400">
                <a:solidFill>
                  <a:srgbClr val="7F7F7F"/>
                </a:solidFill>
              </a:rPr>
              <a:t> </a:t>
            </a:r>
            <a:r>
              <a:rPr lang="en-GB" sz="1400" err="1">
                <a:solidFill>
                  <a:srgbClr val="7F7F7F"/>
                </a:solidFill>
              </a:rPr>
              <a:t>zaměstnanci</a:t>
            </a:r>
            <a:endParaRPr lang="en-GB" sz="1400">
              <a:solidFill>
                <a:srgbClr val="7F7F7F"/>
              </a:solidFill>
            </a:endParaRPr>
          </a:p>
        </p:txBody>
      </p:sp>
      <p:sp>
        <p:nvSpPr>
          <p:cNvPr id="106" name="TextovéPole 12"/>
          <p:cNvSpPr txBox="1"/>
          <p:nvPr/>
        </p:nvSpPr>
        <p:spPr>
          <a:xfrm>
            <a:off x="888196" y="6290731"/>
            <a:ext cx="495573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err="1">
                <a:solidFill>
                  <a:srgbClr val="7F7F7F"/>
                </a:solidFill>
              </a:rPr>
              <a:t>Zdroj</a:t>
            </a:r>
            <a:r>
              <a:rPr lang="en-GB">
                <a:solidFill>
                  <a:srgbClr val="7F7F7F"/>
                </a:solidFill>
              </a:rPr>
              <a:t> </a:t>
            </a:r>
            <a:r>
              <a:rPr lang="en-GB" err="1">
                <a:solidFill>
                  <a:srgbClr val="7F7F7F"/>
                </a:solidFill>
              </a:rPr>
              <a:t>dat</a:t>
            </a:r>
            <a:r>
              <a:rPr lang="en-GB">
                <a:solidFill>
                  <a:srgbClr val="7F7F7F"/>
                </a:solidFill>
              </a:rPr>
              <a:t>: </a:t>
            </a:r>
            <a:r>
              <a:rPr lang="en-GB" u="sng">
                <a:solidFill>
                  <a:srgbClr val="7F7F7F"/>
                </a:solidFill>
                <a:uFill>
                  <a:solidFill>
                    <a:srgbClr val="0563C1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ČSÚ – Věda, výzkum, inovace, 2019</a:t>
            </a:r>
            <a:r>
              <a:rPr lang="en-GB">
                <a:solidFill>
                  <a:srgbClr val="7F7F7F"/>
                </a:solidFill>
              </a:rPr>
              <a:t> </a:t>
            </a:r>
          </a:p>
          <a:p>
            <a:pPr>
              <a:defRPr sz="8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>
                <a:solidFill>
                  <a:srgbClr val="7F7F7F"/>
                </a:solidFill>
              </a:rPr>
              <a:t>(tab. </a:t>
            </a:r>
            <a:r>
              <a:rPr lang="en-GB" err="1">
                <a:solidFill>
                  <a:srgbClr val="7F7F7F"/>
                </a:solidFill>
              </a:rPr>
              <a:t>Ukazatele</a:t>
            </a:r>
            <a:r>
              <a:rPr lang="en-GB">
                <a:solidFill>
                  <a:srgbClr val="7F7F7F"/>
                </a:solidFill>
              </a:rPr>
              <a:t> </a:t>
            </a:r>
            <a:r>
              <a:rPr lang="en-GB" err="1">
                <a:solidFill>
                  <a:srgbClr val="7F7F7F"/>
                </a:solidFill>
              </a:rPr>
              <a:t>výzkumu</a:t>
            </a:r>
            <a:r>
              <a:rPr lang="en-GB">
                <a:solidFill>
                  <a:srgbClr val="7F7F7F"/>
                </a:solidFill>
              </a:rPr>
              <a:t> a </a:t>
            </a:r>
            <a:r>
              <a:rPr lang="en-GB" err="1">
                <a:solidFill>
                  <a:srgbClr val="7F7F7F"/>
                </a:solidFill>
              </a:rPr>
              <a:t>vývoje</a:t>
            </a:r>
            <a:r>
              <a:rPr lang="en-GB">
                <a:solidFill>
                  <a:srgbClr val="7F7F7F"/>
                </a:solidFill>
              </a:rPr>
              <a:t> za </a:t>
            </a:r>
            <a:r>
              <a:rPr lang="en-GB" err="1">
                <a:solidFill>
                  <a:srgbClr val="7F7F7F"/>
                </a:solidFill>
              </a:rPr>
              <a:t>kraje</a:t>
            </a:r>
            <a:r>
              <a:rPr lang="en-GB">
                <a:solidFill>
                  <a:srgbClr val="7F7F7F"/>
                </a:solidFill>
              </a:rPr>
              <a:t> </a:t>
            </a:r>
            <a:r>
              <a:rPr lang="en-GB" err="1">
                <a:solidFill>
                  <a:srgbClr val="7F7F7F"/>
                </a:solidFill>
              </a:rPr>
              <a:t>České</a:t>
            </a:r>
            <a:r>
              <a:rPr lang="en-GB">
                <a:solidFill>
                  <a:srgbClr val="7F7F7F"/>
                </a:solidFill>
              </a:rPr>
              <a:t> </a:t>
            </a:r>
            <a:r>
              <a:rPr lang="en-GB" err="1">
                <a:solidFill>
                  <a:srgbClr val="7F7F7F"/>
                </a:solidFill>
              </a:rPr>
              <a:t>republiky</a:t>
            </a:r>
            <a:r>
              <a:rPr lang="en-GB">
                <a:solidFill>
                  <a:srgbClr val="7F7F7F"/>
                </a:solidFill>
              </a:rPr>
              <a:t> v </a:t>
            </a:r>
            <a:r>
              <a:rPr lang="en-GB" err="1">
                <a:solidFill>
                  <a:srgbClr val="7F7F7F"/>
                </a:solidFill>
              </a:rPr>
              <a:t>letech</a:t>
            </a:r>
            <a:r>
              <a:rPr lang="en-GB">
                <a:solidFill>
                  <a:srgbClr val="7F7F7F"/>
                </a:solidFill>
              </a:rPr>
              <a:t> 2005–2019) </a:t>
            </a:r>
          </a:p>
        </p:txBody>
      </p:sp>
      <p:sp>
        <p:nvSpPr>
          <p:cNvPr id="108" name="47,5 %"/>
          <p:cNvSpPr txBox="1"/>
          <p:nvPr/>
        </p:nvSpPr>
        <p:spPr>
          <a:xfrm>
            <a:off x="888196" y="1455333"/>
            <a:ext cx="362955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CZ" sz="660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459</a:t>
            </a:r>
          </a:p>
        </p:txBody>
      </p:sp>
      <p:sp>
        <p:nvSpPr>
          <p:cNvPr id="16" name="47,5 %">
            <a:extLst>
              <a:ext uri="{FF2B5EF4-FFF2-40B4-BE49-F238E27FC236}">
                <a16:creationId xmlns:a16="http://schemas.microsoft.com/office/drawing/2014/main" id="{111A8A4A-7CA3-BD43-9904-549C809E28B8}"/>
              </a:ext>
            </a:extLst>
          </p:cNvPr>
          <p:cNvSpPr txBox="1"/>
          <p:nvPr/>
        </p:nvSpPr>
        <p:spPr>
          <a:xfrm>
            <a:off x="911225" y="3244054"/>
            <a:ext cx="3629550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cs-CZ" sz="660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66</a:t>
            </a:r>
            <a:endParaRPr sz="660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Obrázek 6">
            <a:extLst>
              <a:ext uri="{FF2B5EF4-FFF2-40B4-BE49-F238E27FC236}">
                <a16:creationId xmlns:a16="http://schemas.microsoft.com/office/drawing/2014/main" id="{2D6CE786-F1AC-E94D-BA3F-A75910D0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70886" y="1197447"/>
            <a:ext cx="5293985" cy="53442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4921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1FDDCCA-5006-A538-3FE3-5B77A60C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753" y="1108223"/>
            <a:ext cx="6182292" cy="52659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D36D65-00E8-0991-0CC5-E9ACD42B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6" y="1689163"/>
            <a:ext cx="3893620" cy="145774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16A3F9-879F-8FA3-5762-79D68ABCB35E}"/>
              </a:ext>
            </a:extLst>
          </p:cNvPr>
          <p:cNvSpPr txBox="1"/>
          <p:nvPr/>
        </p:nvSpPr>
        <p:spPr>
          <a:xfrm>
            <a:off x="4545419" y="6550223"/>
            <a:ext cx="466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Zdroj dat </a:t>
            </a:r>
            <a:r>
              <a:rPr lang="cs-CZ" sz="1400" dirty="0" err="1"/>
              <a:t>Eurostat</a:t>
            </a:r>
            <a:r>
              <a:rPr lang="cs-CZ" sz="1400" dirty="0"/>
              <a:t>, ČSÚ, Výběrové šetření pracovních sil, 2021</a:t>
            </a:r>
          </a:p>
        </p:txBody>
      </p:sp>
    </p:spTree>
    <p:extLst>
      <p:ext uri="{BB962C8B-B14F-4D97-AF65-F5344CB8AC3E}">
        <p14:creationId xmlns:p14="http://schemas.microsoft.com/office/powerpoint/2010/main" val="253527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0150F9-DD20-4F02-93E9-BAC34B46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04" y="2384148"/>
            <a:ext cx="2507435" cy="25354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BA5D98-DE86-4568-9DCA-45C045C09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088" y="2206736"/>
            <a:ext cx="2835823" cy="282776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FAF7365-EDAC-4612-9346-2B5F059A353C}"/>
              </a:ext>
            </a:extLst>
          </p:cNvPr>
          <p:cNvCxnSpPr/>
          <p:nvPr/>
        </p:nvCxnSpPr>
        <p:spPr>
          <a:xfrm>
            <a:off x="561109" y="43953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">
            <a:extLst>
              <a:ext uri="{FF2B5EF4-FFF2-40B4-BE49-F238E27FC236}">
                <a16:creationId xmlns:a16="http://schemas.microsoft.com/office/drawing/2014/main" id="{63764421-A737-6A40-9489-B406DF4D7987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GB" sz="1800" b="1" dirty="0" err="1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Vznik</a:t>
            </a:r>
            <a:r>
              <a:rPr lang="en-GB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JIC </a:t>
            </a:r>
            <a:r>
              <a:rPr lang="cs-CZ" sz="1800" b="1" kern="0" dirty="0">
                <a:solidFill>
                  <a:srgbClr val="502882"/>
                </a:solidFill>
                <a:latin typeface="Arial Black" panose="020B0604020202020204" pitchFamily="34" charset="0"/>
                <a:ea typeface="Anivers Regular"/>
                <a:cs typeface="Arial Black" panose="020B0604020202020204" pitchFamily="34" charset="0"/>
                <a:sym typeface="Anivers Regular"/>
              </a:rPr>
              <a:t>2002–2003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C35BB6-784F-45CD-9D6B-E21C6393B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848" y="1557338"/>
            <a:ext cx="4014000" cy="401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87C90C-D4C1-8A46-83FB-AC4C7900A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82324"/>
            <a:ext cx="2635311" cy="3075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F196C2-1E3A-9749-931A-A5B406957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695" y="5266489"/>
            <a:ext cx="6233064" cy="1626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F3BE00-449F-024D-A3DA-F39382C96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639" y="18936"/>
            <a:ext cx="4620744" cy="25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6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466A242-1156-5548-A18F-957DAA0492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155" y="3289671"/>
            <a:ext cx="1650345" cy="566480"/>
          </a:xfrm>
          <a:prstGeom prst="rect">
            <a:avLst/>
          </a:prstGeom>
        </p:spPr>
      </p:pic>
      <p:pic>
        <p:nvPicPr>
          <p:cNvPr id="6" name="Obrázek 1">
            <a:extLst>
              <a:ext uri="{FF2B5EF4-FFF2-40B4-BE49-F238E27FC236}">
                <a16:creationId xmlns:a16="http://schemas.microsoft.com/office/drawing/2014/main" id="{24BC5E83-6403-4748-8AF8-F6747B7B99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644" y="1573963"/>
            <a:ext cx="2599791" cy="8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BE1BBBBE-C50C-8F49-8965-EB6C4D7328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97" y="1577544"/>
            <a:ext cx="3989522" cy="9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F07B83-9E84-A84A-96D0-FE507FF87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452" y="4626084"/>
            <a:ext cx="2162503" cy="7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7CD945-E505-4212-8AE8-3D8A43DE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8085209" y="4427416"/>
            <a:ext cx="1508660" cy="124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FB599F3-FE2E-4E76-A3F2-51722B903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893" y="3062954"/>
            <a:ext cx="2090928" cy="890016"/>
          </a:xfrm>
          <a:prstGeom prst="rect">
            <a:avLst/>
          </a:prstGeom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04C6C273-3E48-364F-9C99-1029D6584040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Zřizovatelé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F0CA2-2E75-764F-B28C-BDCA2DAA7F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022" y="5360340"/>
            <a:ext cx="1650895" cy="12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1">
            <a:extLst>
              <a:ext uri="{FF2B5EF4-FFF2-40B4-BE49-F238E27FC236}">
                <a16:creationId xmlns:a16="http://schemas.microsoft.com/office/drawing/2014/main" id="{A10BF8AF-9AC3-EF4F-BAE9-176BB95D1F09}"/>
              </a:ext>
            </a:extLst>
          </p:cNvPr>
          <p:cNvSpPr txBox="1"/>
          <p:nvPr/>
        </p:nvSpPr>
        <p:spPr>
          <a:xfrm>
            <a:off x="5732121" y="316269"/>
            <a:ext cx="58327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4545F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cs-CZ" sz="1800" b="1" dirty="0">
                <a:solidFill>
                  <a:srgbClr val="5028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Role JIC</a:t>
            </a:r>
            <a:endParaRPr lang="en-GB" sz="1800" b="1" dirty="0">
              <a:solidFill>
                <a:srgbClr val="5028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C81AA-6610-7E45-A3EC-5A10DAE760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2061" y="316269"/>
            <a:ext cx="7046573" cy="6320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35F6D-F7E0-A340-A70F-50A9E7C6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561" y="2326856"/>
            <a:ext cx="4445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B320F-C850-E348-80B3-DE64E8936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991" y="5794675"/>
            <a:ext cx="444500" cy="44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AF65A-0995-1B4D-AD37-4A28EF5F0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061" y="1335088"/>
            <a:ext cx="444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91D6FD-3364-004A-9BD4-3884186ED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436" y="412265"/>
            <a:ext cx="10710688" cy="1044746"/>
          </a:xfrm>
        </p:spPr>
        <p:txBody>
          <a:bodyPr>
            <a:normAutofit/>
          </a:bodyPr>
          <a:lstStyle/>
          <a:p>
            <a:r>
              <a:rPr lang="cs-CZ" dirty="0"/>
              <a:t>Vývoj inovační podpory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629BA0-C6D0-475B-8BF5-BBF48F2BE498}"/>
              </a:ext>
            </a:extLst>
          </p:cNvPr>
          <p:cNvSpPr/>
          <p:nvPr/>
        </p:nvSpPr>
        <p:spPr>
          <a:xfrm>
            <a:off x="883434" y="2006848"/>
            <a:ext cx="9736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cs-CZ" sz="3600" b="1" dirty="0">
              <a:solidFill>
                <a:srgbClr val="003C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AB2A964-4EE5-400C-BC49-B368758A8AD2}"/>
              </a:ext>
            </a:extLst>
          </p:cNvPr>
          <p:cNvSpPr/>
          <p:nvPr/>
        </p:nvSpPr>
        <p:spPr>
          <a:xfrm>
            <a:off x="883434" y="2006849"/>
            <a:ext cx="9880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3600" b="1" dirty="0">
                <a:solidFill>
                  <a:srgbClr val="003C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2010 individuální poradenství startupům</a:t>
            </a:r>
          </a:p>
        </p:txBody>
      </p:sp>
      <p:sp>
        <p:nvSpPr>
          <p:cNvPr id="6" name="Šipka: dvojitá 5">
            <a:extLst>
              <a:ext uri="{FF2B5EF4-FFF2-40B4-BE49-F238E27FC236}">
                <a16:creationId xmlns:a16="http://schemas.microsoft.com/office/drawing/2014/main" id="{EE7EEC5C-43A0-4629-853D-5D4EAB32028E}"/>
              </a:ext>
            </a:extLst>
          </p:cNvPr>
          <p:cNvSpPr/>
          <p:nvPr/>
        </p:nvSpPr>
        <p:spPr>
          <a:xfrm>
            <a:off x="2515520" y="4629809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Šipka: dvojitá 7">
            <a:extLst>
              <a:ext uri="{FF2B5EF4-FFF2-40B4-BE49-F238E27FC236}">
                <a16:creationId xmlns:a16="http://schemas.microsoft.com/office/drawing/2014/main" id="{BF9BD6B4-423A-4B35-B1F1-DB45307FA522}"/>
              </a:ext>
            </a:extLst>
          </p:cNvPr>
          <p:cNvSpPr/>
          <p:nvPr/>
        </p:nvSpPr>
        <p:spPr>
          <a:xfrm>
            <a:off x="4346151" y="4629809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dvojitá 8">
            <a:extLst>
              <a:ext uri="{FF2B5EF4-FFF2-40B4-BE49-F238E27FC236}">
                <a16:creationId xmlns:a16="http://schemas.microsoft.com/office/drawing/2014/main" id="{403D3C95-194E-48AF-A06D-09DBB1FCF94A}"/>
              </a:ext>
            </a:extLst>
          </p:cNvPr>
          <p:cNvSpPr/>
          <p:nvPr/>
        </p:nvSpPr>
        <p:spPr>
          <a:xfrm>
            <a:off x="6096000" y="4616008"/>
            <a:ext cx="1749851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dvojitá 9">
            <a:extLst>
              <a:ext uri="{FF2B5EF4-FFF2-40B4-BE49-F238E27FC236}">
                <a16:creationId xmlns:a16="http://schemas.microsoft.com/office/drawing/2014/main" id="{A9740C07-BBFB-4E14-AD66-E255D551A65A}"/>
              </a:ext>
            </a:extLst>
          </p:cNvPr>
          <p:cNvSpPr/>
          <p:nvPr/>
        </p:nvSpPr>
        <p:spPr>
          <a:xfrm>
            <a:off x="7943164" y="4629809"/>
            <a:ext cx="1749849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Šipka: dvojitá 10">
            <a:extLst>
              <a:ext uri="{FF2B5EF4-FFF2-40B4-BE49-F238E27FC236}">
                <a16:creationId xmlns:a16="http://schemas.microsoft.com/office/drawing/2014/main" id="{9851A6C1-92E8-439E-8D91-BE992D22EF56}"/>
              </a:ext>
            </a:extLst>
          </p:cNvPr>
          <p:cNvSpPr/>
          <p:nvPr/>
        </p:nvSpPr>
        <p:spPr>
          <a:xfrm>
            <a:off x="9693013" y="4629809"/>
            <a:ext cx="1636005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9DDE89-52EE-422A-BB64-D2AB59E2B221}"/>
              </a:ext>
            </a:extLst>
          </p:cNvPr>
          <p:cNvSpPr txBox="1"/>
          <p:nvPr/>
        </p:nvSpPr>
        <p:spPr>
          <a:xfrm>
            <a:off x="749147" y="3650823"/>
            <a:ext cx="1042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2010		2012		2015		2017		2019		2021</a:t>
            </a:r>
          </a:p>
        </p:txBody>
      </p:sp>
      <p:sp>
        <p:nvSpPr>
          <p:cNvPr id="13" name="Šipka: dvojitá 12">
            <a:extLst>
              <a:ext uri="{FF2B5EF4-FFF2-40B4-BE49-F238E27FC236}">
                <a16:creationId xmlns:a16="http://schemas.microsoft.com/office/drawing/2014/main" id="{02B2D993-DFB6-43C0-8353-3A9A46FFE424}"/>
              </a:ext>
            </a:extLst>
          </p:cNvPr>
          <p:cNvSpPr/>
          <p:nvPr/>
        </p:nvSpPr>
        <p:spPr>
          <a:xfrm>
            <a:off x="765671" y="4616008"/>
            <a:ext cx="1733318" cy="73813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338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C-template-blank" id="{2CAE6D35-D5C1-B848-983D-F4C35A5DB78F}" vid="{CE44EB57-6F9A-1D42-B76B-F92404DF41AF}"/>
    </a:ext>
  </a:extLst>
</a:theme>
</file>

<file path=ppt/theme/theme2.xml><?xml version="1.0" encoding="utf-8"?>
<a:theme xmlns:a="http://schemas.openxmlformats.org/drawingml/2006/main" name="5_Custom Design_predely_zele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8BB7DD-4FF6-7649-8C85-146B442748DB}" vid="{E1723EEB-64EC-0B4C-B7B3-CAE86A38BCE9}"/>
    </a:ext>
  </a:extLst>
</a:theme>
</file>

<file path=ppt/theme/theme3.xml><?xml version="1.0" encoding="utf-8"?>
<a:theme xmlns:a="http://schemas.openxmlformats.org/drawingml/2006/main" name="4_Custom Design_predely_cerve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8BB7DD-4FF6-7649-8C85-146B442748DB}" vid="{E1723EEB-64EC-0B4C-B7B3-CAE86A38BCE9}"/>
    </a:ext>
  </a:extLst>
</a:theme>
</file>

<file path=ppt/theme/theme4.xml><?xml version="1.0" encoding="utf-8"?>
<a:theme xmlns:a="http://schemas.openxmlformats.org/drawingml/2006/main" name="3_Custom Design_predel_fialov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8BB7DD-4FF6-7649-8C85-146B442748DB}" vid="{E1723EEB-64EC-0B4C-B7B3-CAE86A38BCE9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eec678-e23f-4141-88a9-2d5ecc2ad676" xsi:nil="true"/>
    <lcf76f155ced4ddcb4097134ff3c332f xmlns="846ce3a8-405a-48c5-b953-024cc9ff8d5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ECC0D4F91C9841AE9D61F00DEEF697" ma:contentTypeVersion="17" ma:contentTypeDescription="Vytvoří nový dokument" ma:contentTypeScope="" ma:versionID="e99737349df36c77ff18a3f32e20c7a1">
  <xsd:schema xmlns:xsd="http://www.w3.org/2001/XMLSchema" xmlns:xs="http://www.w3.org/2001/XMLSchema" xmlns:p="http://schemas.microsoft.com/office/2006/metadata/properties" xmlns:ns2="846ce3a8-405a-48c5-b953-024cc9ff8d5c" xmlns:ns3="eaeec678-e23f-4141-88a9-2d5ecc2ad676" targetNamespace="http://schemas.microsoft.com/office/2006/metadata/properties" ma:root="true" ma:fieldsID="2a20bf9c4200b18100fa8deeaa3da9d2" ns2:_="" ns3:_="">
    <xsd:import namespace="846ce3a8-405a-48c5-b953-024cc9ff8d5c"/>
    <xsd:import namespace="eaeec678-e23f-4141-88a9-2d5ecc2ad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ce3a8-405a-48c5-b953-024cc9ff8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3ca89a78-0c2b-4097-a422-8ea36a1f65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ec678-e23f-4141-88a9-2d5ecc2ad67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f4d1e-19bd-484b-b1b4-8b7943194994}" ma:internalName="TaxCatchAll" ma:showField="CatchAllData" ma:web="eaeec678-e23f-4141-88a9-2d5ecc2ad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42681-56E1-43D0-BA86-BBEE11EE15C0}">
  <ds:schemaRefs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c86cb64d-5822-4d3b-b29b-ce0d510ae485"/>
    <ds:schemaRef ds:uri="http://purl.org/dc/dcmitype/"/>
    <ds:schemaRef ds:uri="http://schemas.microsoft.com/office/2006/documentManagement/types"/>
    <ds:schemaRef ds:uri="http://schemas.microsoft.com/office/infopath/2007/PartnerControls"/>
    <ds:schemaRef ds:uri="75452730-46d5-4312-9d5a-9424d364c37c"/>
    <ds:schemaRef ds:uri="http://purl.org/dc/elements/1.1/"/>
    <ds:schemaRef ds:uri="eaeec678-e23f-4141-88a9-2d5ecc2ad676"/>
    <ds:schemaRef ds:uri="846ce3a8-405a-48c5-b953-024cc9ff8d5c"/>
  </ds:schemaRefs>
</ds:datastoreItem>
</file>

<file path=customXml/itemProps2.xml><?xml version="1.0" encoding="utf-8"?>
<ds:datastoreItem xmlns:ds="http://schemas.openxmlformats.org/officeDocument/2006/customXml" ds:itemID="{1F02BE13-636D-42C5-B789-76898F0C1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6ce3a8-405a-48c5-b953-024cc9ff8d5c"/>
    <ds:schemaRef ds:uri="eaeec678-e23f-4141-88a9-2d5ecc2ad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AFA91C-F073-4375-81AA-4F705D7371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1581</Words>
  <Application>Microsoft Office PowerPoint</Application>
  <PresentationFormat>Širokoúhlá obrazovka</PresentationFormat>
  <Paragraphs>228</Paragraphs>
  <Slides>39</Slides>
  <Notes>30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Motiv Office</vt:lpstr>
      <vt:lpstr>5_Custom Design_predely_zelena</vt:lpstr>
      <vt:lpstr>4_Custom Design_predely_cervena</vt:lpstr>
      <vt:lpstr>3_Custom Design_predel_fialova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  uhlir@jic.cz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Bea | KUMST</dc:creator>
  <cp:lastModifiedBy>David Uhlíř | JIC</cp:lastModifiedBy>
  <cp:revision>36</cp:revision>
  <dcterms:created xsi:type="dcterms:W3CDTF">2020-10-01T08:09:05Z</dcterms:created>
  <dcterms:modified xsi:type="dcterms:W3CDTF">2023-09-27T06:49:03Z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0x0101009495041FCFFE1E4AAD1B11DF4ECE6631</vt:lpwstr>
  </property>
  <property fmtid="{D5CDD505-2E9C-101B-9397-08002B2CF9AE}" pid="3" name="MediaServiceImageTags">
    <vt:lpwstr/>
  </property>
</Properties>
</file>